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8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9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23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24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25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0"/>
  </p:notesMasterIdLst>
  <p:sldIdLst>
    <p:sldId id="256" r:id="rId3"/>
    <p:sldId id="257" r:id="rId4"/>
    <p:sldId id="318" r:id="rId5"/>
    <p:sldId id="261" r:id="rId6"/>
    <p:sldId id="316" r:id="rId7"/>
    <p:sldId id="317" r:id="rId8"/>
    <p:sldId id="380" r:id="rId9"/>
    <p:sldId id="381" r:id="rId10"/>
    <p:sldId id="382" r:id="rId11"/>
    <p:sldId id="383" r:id="rId12"/>
    <p:sldId id="319" r:id="rId13"/>
    <p:sldId id="260" r:id="rId14"/>
    <p:sldId id="354" r:id="rId15"/>
    <p:sldId id="356" r:id="rId16"/>
    <p:sldId id="353" r:id="rId17"/>
    <p:sldId id="357" r:id="rId18"/>
    <p:sldId id="358" r:id="rId19"/>
    <p:sldId id="359" r:id="rId20"/>
    <p:sldId id="360" r:id="rId21"/>
    <p:sldId id="361" r:id="rId22"/>
    <p:sldId id="320" r:id="rId23"/>
    <p:sldId id="374" r:id="rId24"/>
    <p:sldId id="375" r:id="rId25"/>
    <p:sldId id="376" r:id="rId26"/>
    <p:sldId id="377" r:id="rId27"/>
    <p:sldId id="378" r:id="rId28"/>
    <p:sldId id="281" r:id="rId29"/>
  </p:sldIdLst>
  <p:sldSz cx="12168188" cy="6858000"/>
  <p:notesSz cx="6858000" cy="9144000"/>
  <p:defaultTextStyle>
    <a:defPPr>
      <a:defRPr lang="zh-CN"/>
    </a:defPPr>
    <a:lvl1pPr marL="0" lvl="0" indent="0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08330" lvl="1" indent="-151130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17930" lvl="2" indent="-303530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825625" lvl="3" indent="-454025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435225" lvl="4" indent="-606425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-606425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-606425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-606425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-606425" algn="l" defTabSz="121793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2A0"/>
    <a:srgbClr val="DB2914"/>
    <a:srgbClr val="384340"/>
    <a:srgbClr val="2B2B29"/>
    <a:srgbClr val="2B2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9"/>
    <p:restoredTop sz="90351"/>
  </p:normalViewPr>
  <p:slideViewPr>
    <p:cSldViewPr showGuides="1">
      <p:cViewPr>
        <p:scale>
          <a:sx n="75" d="100"/>
          <a:sy n="75" d="100"/>
        </p:scale>
        <p:origin x="-2280" y="-696"/>
      </p:cViewPr>
      <p:guideLst>
        <p:guide orient="horz" pos="2135"/>
        <p:guide pos="3792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FA780CC-CD20-4533-BCC9-6307397BC50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90563" y="1143000"/>
            <a:ext cx="547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608965" marR="0" lvl="1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1217930" marR="0" lvl="2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826260" marR="0" lvl="3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2435225" marR="0" lvl="4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3DB34E-4C41-4E5D-8C14-11A4BFD78F3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3751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965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93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626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5225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419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155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1485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045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6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10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13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14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15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16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17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18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19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20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21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0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22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0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23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0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24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0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25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0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26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4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>
                <a:solidFill>
                  <a:srgbClr val="000000"/>
                </a:solidFill>
              </a:rPr>
              <a:t>27</a:t>
            </a:fld>
            <a:endParaRPr lang="zh-CN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3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9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4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9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5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9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6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7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8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更多免费教程和模板请访问：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www.quppt.com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/>
              <a:t>9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2614" y="2130426"/>
            <a:ext cx="1034296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5228" y="3886200"/>
            <a:ext cx="85177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6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2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0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7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21936" y="206375"/>
            <a:ext cx="2737842" cy="438785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8409" y="206375"/>
            <a:ext cx="8010724" cy="43878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2614" y="2130427"/>
            <a:ext cx="1034296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5228" y="3886200"/>
            <a:ext cx="85177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1203" y="4406902"/>
            <a:ext cx="10342960" cy="1362075"/>
          </a:xfrm>
        </p:spPr>
        <p:txBody>
          <a:bodyPr anchor="t"/>
          <a:lstStyle>
            <a:lvl1pPr algn="l">
              <a:defRPr sz="399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1203" y="2906713"/>
            <a:ext cx="10342960" cy="1500187"/>
          </a:xfrm>
        </p:spPr>
        <p:txBody>
          <a:bodyPr anchor="b"/>
          <a:lstStyle>
            <a:lvl1pPr marL="0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1pPr>
            <a:lvl2pPr marL="45656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2pPr>
            <a:lvl3pPr marL="912495" indent="0">
              <a:buNone/>
              <a:defRPr sz="1595">
                <a:solidFill>
                  <a:schemeClr val="tx1">
                    <a:tint val="75000"/>
                  </a:schemeClr>
                </a:solidFill>
              </a:defRPr>
            </a:lvl3pPr>
            <a:lvl4pPr marL="136906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4pPr>
            <a:lvl5pPr marL="182499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5pPr>
            <a:lvl6pPr marL="2281555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6pPr>
            <a:lvl7pPr marL="2737485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7pPr>
            <a:lvl8pPr marL="319405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8pPr>
            <a:lvl9pPr marL="364998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9" y="1600202"/>
            <a:ext cx="5374283" cy="4525963"/>
          </a:xfrm>
        </p:spPr>
        <p:txBody>
          <a:bodyPr/>
          <a:lstStyle>
            <a:lvl1pPr>
              <a:defRPr sz="2795"/>
            </a:lvl1pPr>
            <a:lvl2pPr>
              <a:defRPr sz="2395"/>
            </a:lvl2pPr>
            <a:lvl3pPr>
              <a:defRPr sz="1995"/>
            </a:lvl3pPr>
            <a:lvl4pPr>
              <a:defRPr sz="1795"/>
            </a:lvl4pPr>
            <a:lvl5pPr>
              <a:defRPr sz="1795"/>
            </a:lvl5pPr>
            <a:lvl6pPr>
              <a:defRPr sz="1795"/>
            </a:lvl6pPr>
            <a:lvl7pPr>
              <a:defRPr sz="1795"/>
            </a:lvl7pPr>
            <a:lvl8pPr>
              <a:defRPr sz="1795"/>
            </a:lvl8pPr>
            <a:lvl9pPr>
              <a:defRPr sz="179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85496" y="1600202"/>
            <a:ext cx="5374283" cy="4525963"/>
          </a:xfrm>
        </p:spPr>
        <p:txBody>
          <a:bodyPr/>
          <a:lstStyle>
            <a:lvl1pPr>
              <a:defRPr sz="2795"/>
            </a:lvl1pPr>
            <a:lvl2pPr>
              <a:defRPr sz="2395"/>
            </a:lvl2pPr>
            <a:lvl3pPr>
              <a:defRPr sz="1995"/>
            </a:lvl3pPr>
            <a:lvl4pPr>
              <a:defRPr sz="1795"/>
            </a:lvl4pPr>
            <a:lvl5pPr>
              <a:defRPr sz="1795"/>
            </a:lvl5pPr>
            <a:lvl6pPr>
              <a:defRPr sz="1795"/>
            </a:lvl6pPr>
            <a:lvl7pPr>
              <a:defRPr sz="1795"/>
            </a:lvl7pPr>
            <a:lvl8pPr>
              <a:defRPr sz="1795"/>
            </a:lvl8pPr>
            <a:lvl9pPr>
              <a:defRPr sz="179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8410" y="1535113"/>
            <a:ext cx="5376396" cy="639762"/>
          </a:xfrm>
        </p:spPr>
        <p:txBody>
          <a:bodyPr anchor="b"/>
          <a:lstStyle>
            <a:lvl1pPr marL="0" indent="0">
              <a:buNone/>
              <a:defRPr sz="2395" b="1"/>
            </a:lvl1pPr>
            <a:lvl2pPr marL="456565" indent="0">
              <a:buNone/>
              <a:defRPr sz="1995" b="1"/>
            </a:lvl2pPr>
            <a:lvl3pPr marL="912495" indent="0">
              <a:buNone/>
              <a:defRPr sz="1795" b="1"/>
            </a:lvl3pPr>
            <a:lvl4pPr marL="1369060" indent="0">
              <a:buNone/>
              <a:defRPr sz="1595" b="1"/>
            </a:lvl4pPr>
            <a:lvl5pPr marL="1824990" indent="0">
              <a:buNone/>
              <a:defRPr sz="1595" b="1"/>
            </a:lvl5pPr>
            <a:lvl6pPr marL="2281555" indent="0">
              <a:buNone/>
              <a:defRPr sz="1595" b="1"/>
            </a:lvl6pPr>
            <a:lvl7pPr marL="2737485" indent="0">
              <a:buNone/>
              <a:defRPr sz="1595" b="1"/>
            </a:lvl7pPr>
            <a:lvl8pPr marL="3194050" indent="0">
              <a:buNone/>
              <a:defRPr sz="1595" b="1"/>
            </a:lvl8pPr>
            <a:lvl9pPr marL="3649980" indent="0">
              <a:buNone/>
              <a:defRPr sz="159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10" y="2174875"/>
            <a:ext cx="5376396" cy="3951288"/>
          </a:xfrm>
        </p:spPr>
        <p:txBody>
          <a:bodyPr/>
          <a:lstStyle>
            <a:lvl1pPr>
              <a:defRPr sz="2395"/>
            </a:lvl1pPr>
            <a:lvl2pPr>
              <a:defRPr sz="1995"/>
            </a:lvl2pPr>
            <a:lvl3pPr>
              <a:defRPr sz="1795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1272" y="1535113"/>
            <a:ext cx="5378508" cy="639762"/>
          </a:xfrm>
        </p:spPr>
        <p:txBody>
          <a:bodyPr anchor="b"/>
          <a:lstStyle>
            <a:lvl1pPr marL="0" indent="0">
              <a:buNone/>
              <a:defRPr sz="2395" b="1"/>
            </a:lvl1pPr>
            <a:lvl2pPr marL="456565" indent="0">
              <a:buNone/>
              <a:defRPr sz="1995" b="1"/>
            </a:lvl2pPr>
            <a:lvl3pPr marL="912495" indent="0">
              <a:buNone/>
              <a:defRPr sz="1795" b="1"/>
            </a:lvl3pPr>
            <a:lvl4pPr marL="1369060" indent="0">
              <a:buNone/>
              <a:defRPr sz="1595" b="1"/>
            </a:lvl4pPr>
            <a:lvl5pPr marL="1824990" indent="0">
              <a:buNone/>
              <a:defRPr sz="1595" b="1"/>
            </a:lvl5pPr>
            <a:lvl6pPr marL="2281555" indent="0">
              <a:buNone/>
              <a:defRPr sz="1595" b="1"/>
            </a:lvl6pPr>
            <a:lvl7pPr marL="2737485" indent="0">
              <a:buNone/>
              <a:defRPr sz="1595" b="1"/>
            </a:lvl7pPr>
            <a:lvl8pPr marL="3194050" indent="0">
              <a:buNone/>
              <a:defRPr sz="1595" b="1"/>
            </a:lvl8pPr>
            <a:lvl9pPr marL="3649980" indent="0">
              <a:buNone/>
              <a:defRPr sz="159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1272" y="2174875"/>
            <a:ext cx="5378508" cy="3951288"/>
          </a:xfrm>
        </p:spPr>
        <p:txBody>
          <a:bodyPr/>
          <a:lstStyle>
            <a:lvl1pPr>
              <a:defRPr sz="2395"/>
            </a:lvl1pPr>
            <a:lvl2pPr>
              <a:defRPr sz="1995"/>
            </a:lvl2pPr>
            <a:lvl3pPr>
              <a:defRPr sz="1795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10" y="273050"/>
            <a:ext cx="4003250" cy="1162050"/>
          </a:xfrm>
        </p:spPr>
        <p:txBody>
          <a:bodyPr anchor="b"/>
          <a:lstStyle>
            <a:lvl1pPr algn="l">
              <a:defRPr sz="199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7424" y="273052"/>
            <a:ext cx="6802355" cy="5853113"/>
          </a:xfrm>
        </p:spPr>
        <p:txBody>
          <a:bodyPr/>
          <a:lstStyle>
            <a:lvl1pPr>
              <a:defRPr sz="3195"/>
            </a:lvl1pPr>
            <a:lvl2pPr>
              <a:defRPr sz="2795"/>
            </a:lvl2pPr>
            <a:lvl3pPr>
              <a:defRPr sz="2395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410" y="1435102"/>
            <a:ext cx="4003250" cy="4691063"/>
          </a:xfrm>
        </p:spPr>
        <p:txBody>
          <a:bodyPr/>
          <a:lstStyle>
            <a:lvl1pPr marL="0" indent="0">
              <a:buNone/>
              <a:defRPr sz="1395"/>
            </a:lvl1pPr>
            <a:lvl2pPr marL="456565" indent="0">
              <a:buNone/>
              <a:defRPr sz="1200"/>
            </a:lvl2pPr>
            <a:lvl3pPr marL="912495" indent="0">
              <a:buNone/>
              <a:defRPr sz="1000"/>
            </a:lvl3pPr>
            <a:lvl4pPr marL="1369060" indent="0">
              <a:buNone/>
              <a:defRPr sz="900"/>
            </a:lvl4pPr>
            <a:lvl5pPr marL="1824990" indent="0">
              <a:buNone/>
              <a:defRPr sz="900"/>
            </a:lvl5pPr>
            <a:lvl6pPr marL="2281555" indent="0">
              <a:buNone/>
              <a:defRPr sz="900"/>
            </a:lvl6pPr>
            <a:lvl7pPr marL="2737485" indent="0">
              <a:buNone/>
              <a:defRPr sz="900"/>
            </a:lvl7pPr>
            <a:lvl8pPr marL="3194050" indent="0">
              <a:buNone/>
              <a:defRPr sz="900"/>
            </a:lvl8pPr>
            <a:lvl9pPr marL="364998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5050" y="4800600"/>
            <a:ext cx="7300913" cy="566738"/>
          </a:xfrm>
        </p:spPr>
        <p:txBody>
          <a:bodyPr anchor="b"/>
          <a:lstStyle>
            <a:lvl1pPr algn="l">
              <a:defRPr sz="199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5050" y="612775"/>
            <a:ext cx="7300913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195"/>
            </a:lvl1pPr>
            <a:lvl2pPr marL="456565" indent="0">
              <a:buNone/>
              <a:defRPr sz="2795"/>
            </a:lvl2pPr>
            <a:lvl3pPr marL="912495" indent="0">
              <a:buNone/>
              <a:defRPr sz="2395"/>
            </a:lvl3pPr>
            <a:lvl4pPr marL="1369060" indent="0">
              <a:buNone/>
              <a:defRPr sz="1995"/>
            </a:lvl4pPr>
            <a:lvl5pPr marL="1824990" indent="0">
              <a:buNone/>
              <a:defRPr sz="1995"/>
            </a:lvl5pPr>
            <a:lvl6pPr marL="2281555" indent="0">
              <a:buNone/>
              <a:defRPr sz="1995"/>
            </a:lvl6pPr>
            <a:lvl7pPr marL="2737485" indent="0">
              <a:buNone/>
              <a:defRPr sz="1995"/>
            </a:lvl7pPr>
            <a:lvl8pPr marL="3194050" indent="0">
              <a:buNone/>
              <a:defRPr sz="1995"/>
            </a:lvl8pPr>
            <a:lvl9pPr marL="3649980" indent="0">
              <a:buNone/>
              <a:defRPr sz="1995"/>
            </a:lvl9pPr>
          </a:lstStyle>
          <a:p>
            <a:pPr marL="0" marR="0" lvl="0" indent="0" algn="l" defTabSz="9124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19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5050" y="5367338"/>
            <a:ext cx="7300913" cy="804862"/>
          </a:xfrm>
        </p:spPr>
        <p:txBody>
          <a:bodyPr/>
          <a:lstStyle>
            <a:lvl1pPr marL="0" indent="0">
              <a:buNone/>
              <a:defRPr sz="1395"/>
            </a:lvl1pPr>
            <a:lvl2pPr marL="456565" indent="0">
              <a:buNone/>
              <a:defRPr sz="1200"/>
            </a:lvl2pPr>
            <a:lvl3pPr marL="912495" indent="0">
              <a:buNone/>
              <a:defRPr sz="1000"/>
            </a:lvl3pPr>
            <a:lvl4pPr marL="1369060" indent="0">
              <a:buNone/>
              <a:defRPr sz="900"/>
            </a:lvl4pPr>
            <a:lvl5pPr marL="1824990" indent="0">
              <a:buNone/>
              <a:defRPr sz="900"/>
            </a:lvl5pPr>
            <a:lvl6pPr marL="2281555" indent="0">
              <a:buNone/>
              <a:defRPr sz="900"/>
            </a:lvl6pPr>
            <a:lvl7pPr marL="2737485" indent="0">
              <a:buNone/>
              <a:defRPr sz="900"/>
            </a:lvl7pPr>
            <a:lvl8pPr marL="3194050" indent="0">
              <a:buNone/>
              <a:defRPr sz="900"/>
            </a:lvl8pPr>
            <a:lvl9pPr marL="364998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21936" y="274640"/>
            <a:ext cx="2737842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8409" y="274640"/>
            <a:ext cx="8010724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1203" y="4406901"/>
            <a:ext cx="10342960" cy="1362075"/>
          </a:xfrm>
        </p:spPr>
        <p:txBody>
          <a:bodyPr anchor="t"/>
          <a:lstStyle>
            <a:lvl1pPr algn="l">
              <a:defRPr sz="5325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1203" y="2906713"/>
            <a:ext cx="10342960" cy="1500187"/>
          </a:xfrm>
        </p:spPr>
        <p:txBody>
          <a:bodyPr anchor="b"/>
          <a:lstStyle>
            <a:lvl1pPr marL="0" indent="0">
              <a:buNone/>
              <a:defRPr sz="2660">
                <a:solidFill>
                  <a:schemeClr val="tx1">
                    <a:tint val="75000"/>
                  </a:schemeClr>
                </a:solidFill>
              </a:defRPr>
            </a:lvl1pPr>
            <a:lvl2pPr marL="608330" indent="0">
              <a:buNone/>
              <a:defRPr sz="2395">
                <a:solidFill>
                  <a:schemeClr val="tx1">
                    <a:tint val="75000"/>
                  </a:schemeClr>
                </a:solidFill>
              </a:defRPr>
            </a:lvl2pPr>
            <a:lvl3pPr marL="1216660" indent="0">
              <a:buNone/>
              <a:defRPr sz="2130">
                <a:solidFill>
                  <a:schemeClr val="tx1">
                    <a:tint val="75000"/>
                  </a:schemeClr>
                </a:solidFill>
              </a:defRPr>
            </a:lvl3pPr>
            <a:lvl4pPr marL="182499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332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228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061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5894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6727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9" y="1200151"/>
            <a:ext cx="5374283" cy="3394075"/>
          </a:xfrm>
        </p:spPr>
        <p:txBody>
          <a:bodyPr/>
          <a:lstStyle>
            <a:lvl1pPr>
              <a:defRPr sz="3725"/>
            </a:lvl1pPr>
            <a:lvl2pPr>
              <a:defRPr sz="3195"/>
            </a:lvl2pPr>
            <a:lvl3pPr>
              <a:defRPr sz="2660"/>
            </a:lvl3pPr>
            <a:lvl4pPr>
              <a:defRPr sz="2395"/>
            </a:lvl4pPr>
            <a:lvl5pPr>
              <a:defRPr sz="2395"/>
            </a:lvl5pPr>
            <a:lvl6pPr>
              <a:defRPr sz="2395"/>
            </a:lvl6pPr>
            <a:lvl7pPr>
              <a:defRPr sz="2395"/>
            </a:lvl7pPr>
            <a:lvl8pPr>
              <a:defRPr sz="2395"/>
            </a:lvl8pPr>
            <a:lvl9pPr>
              <a:defRPr sz="239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85496" y="1200151"/>
            <a:ext cx="5374283" cy="3394075"/>
          </a:xfrm>
        </p:spPr>
        <p:txBody>
          <a:bodyPr/>
          <a:lstStyle>
            <a:lvl1pPr>
              <a:defRPr sz="3725"/>
            </a:lvl1pPr>
            <a:lvl2pPr>
              <a:defRPr sz="3195"/>
            </a:lvl2pPr>
            <a:lvl3pPr>
              <a:defRPr sz="2660"/>
            </a:lvl3pPr>
            <a:lvl4pPr>
              <a:defRPr sz="2395"/>
            </a:lvl4pPr>
            <a:lvl5pPr>
              <a:defRPr sz="2395"/>
            </a:lvl5pPr>
            <a:lvl6pPr>
              <a:defRPr sz="2395"/>
            </a:lvl6pPr>
            <a:lvl7pPr>
              <a:defRPr sz="2395"/>
            </a:lvl7pPr>
            <a:lvl8pPr>
              <a:defRPr sz="2395"/>
            </a:lvl8pPr>
            <a:lvl9pPr>
              <a:defRPr sz="239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10" y="274639"/>
            <a:ext cx="1095136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8410" y="1535113"/>
            <a:ext cx="5376396" cy="639763"/>
          </a:xfrm>
        </p:spPr>
        <p:txBody>
          <a:bodyPr anchor="b"/>
          <a:lstStyle>
            <a:lvl1pPr marL="0" indent="0">
              <a:buNone/>
              <a:defRPr sz="3195" b="1"/>
            </a:lvl1pPr>
            <a:lvl2pPr marL="608330" indent="0">
              <a:buNone/>
              <a:defRPr sz="2660" b="1"/>
            </a:lvl2pPr>
            <a:lvl3pPr marL="1216660" indent="0">
              <a:buNone/>
              <a:defRPr sz="2395" b="1"/>
            </a:lvl3pPr>
            <a:lvl4pPr marL="1824990" indent="0">
              <a:buNone/>
              <a:defRPr sz="2130" b="1"/>
            </a:lvl4pPr>
            <a:lvl5pPr marL="2433320" indent="0">
              <a:buNone/>
              <a:defRPr sz="2130" b="1"/>
            </a:lvl5pPr>
            <a:lvl6pPr marL="3042285" indent="0">
              <a:buNone/>
              <a:defRPr sz="2130" b="1"/>
            </a:lvl6pPr>
            <a:lvl7pPr marL="3650615" indent="0">
              <a:buNone/>
              <a:defRPr sz="2130" b="1"/>
            </a:lvl7pPr>
            <a:lvl8pPr marL="4258945" indent="0">
              <a:buNone/>
              <a:defRPr sz="2130" b="1"/>
            </a:lvl8pPr>
            <a:lvl9pPr marL="4867275" indent="0">
              <a:buNone/>
              <a:defRPr sz="213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10" y="2174875"/>
            <a:ext cx="5376396" cy="3951288"/>
          </a:xfrm>
        </p:spPr>
        <p:txBody>
          <a:bodyPr/>
          <a:lstStyle>
            <a:lvl1pPr>
              <a:defRPr sz="3195"/>
            </a:lvl1pPr>
            <a:lvl2pPr>
              <a:defRPr sz="2660"/>
            </a:lvl2pPr>
            <a:lvl3pPr>
              <a:defRPr sz="2395"/>
            </a:lvl3pPr>
            <a:lvl4pPr>
              <a:defRPr sz="2130"/>
            </a:lvl4pPr>
            <a:lvl5pPr>
              <a:defRPr sz="2130"/>
            </a:lvl5pPr>
            <a:lvl6pPr>
              <a:defRPr sz="2130"/>
            </a:lvl6pPr>
            <a:lvl7pPr>
              <a:defRPr sz="2130"/>
            </a:lvl7pPr>
            <a:lvl8pPr>
              <a:defRPr sz="2130"/>
            </a:lvl8pPr>
            <a:lvl9pPr>
              <a:defRPr sz="213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1273" y="1535113"/>
            <a:ext cx="5378508" cy="639763"/>
          </a:xfrm>
        </p:spPr>
        <p:txBody>
          <a:bodyPr anchor="b"/>
          <a:lstStyle>
            <a:lvl1pPr marL="0" indent="0">
              <a:buNone/>
              <a:defRPr sz="3195" b="1"/>
            </a:lvl1pPr>
            <a:lvl2pPr marL="608330" indent="0">
              <a:buNone/>
              <a:defRPr sz="2660" b="1"/>
            </a:lvl2pPr>
            <a:lvl3pPr marL="1216660" indent="0">
              <a:buNone/>
              <a:defRPr sz="2395" b="1"/>
            </a:lvl3pPr>
            <a:lvl4pPr marL="1824990" indent="0">
              <a:buNone/>
              <a:defRPr sz="2130" b="1"/>
            </a:lvl4pPr>
            <a:lvl5pPr marL="2433320" indent="0">
              <a:buNone/>
              <a:defRPr sz="2130" b="1"/>
            </a:lvl5pPr>
            <a:lvl6pPr marL="3042285" indent="0">
              <a:buNone/>
              <a:defRPr sz="2130" b="1"/>
            </a:lvl6pPr>
            <a:lvl7pPr marL="3650615" indent="0">
              <a:buNone/>
              <a:defRPr sz="2130" b="1"/>
            </a:lvl7pPr>
            <a:lvl8pPr marL="4258945" indent="0">
              <a:buNone/>
              <a:defRPr sz="2130" b="1"/>
            </a:lvl8pPr>
            <a:lvl9pPr marL="4867275" indent="0">
              <a:buNone/>
              <a:defRPr sz="213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1273" y="2174875"/>
            <a:ext cx="5378508" cy="3951288"/>
          </a:xfrm>
        </p:spPr>
        <p:txBody>
          <a:bodyPr/>
          <a:lstStyle>
            <a:lvl1pPr>
              <a:defRPr sz="3195"/>
            </a:lvl1pPr>
            <a:lvl2pPr>
              <a:defRPr sz="2660"/>
            </a:lvl2pPr>
            <a:lvl3pPr>
              <a:defRPr sz="2395"/>
            </a:lvl3pPr>
            <a:lvl4pPr>
              <a:defRPr sz="2130"/>
            </a:lvl4pPr>
            <a:lvl5pPr>
              <a:defRPr sz="2130"/>
            </a:lvl5pPr>
            <a:lvl6pPr>
              <a:defRPr sz="2130"/>
            </a:lvl6pPr>
            <a:lvl7pPr>
              <a:defRPr sz="2130"/>
            </a:lvl7pPr>
            <a:lvl8pPr>
              <a:defRPr sz="2130"/>
            </a:lvl8pPr>
            <a:lvl9pPr>
              <a:defRPr sz="213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11" y="273049"/>
            <a:ext cx="4003250" cy="1162051"/>
          </a:xfrm>
        </p:spPr>
        <p:txBody>
          <a:bodyPr anchor="b"/>
          <a:lstStyle>
            <a:lvl1pPr algn="l">
              <a:defRPr sz="266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7424" y="273052"/>
            <a:ext cx="6802355" cy="5853113"/>
          </a:xfrm>
        </p:spPr>
        <p:txBody>
          <a:bodyPr/>
          <a:lstStyle>
            <a:lvl1pPr>
              <a:defRPr sz="4260"/>
            </a:lvl1pPr>
            <a:lvl2pPr>
              <a:defRPr sz="3725"/>
            </a:lvl2pPr>
            <a:lvl3pPr>
              <a:defRPr sz="3195"/>
            </a:lvl3pPr>
            <a:lvl4pPr>
              <a:defRPr sz="2660"/>
            </a:lvl4pPr>
            <a:lvl5pPr>
              <a:defRPr sz="2660"/>
            </a:lvl5pPr>
            <a:lvl6pPr>
              <a:defRPr sz="2660"/>
            </a:lvl6pPr>
            <a:lvl7pPr>
              <a:defRPr sz="2660"/>
            </a:lvl7pPr>
            <a:lvl8pPr>
              <a:defRPr sz="2660"/>
            </a:lvl8pPr>
            <a:lvl9pPr>
              <a:defRPr sz="266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411" y="1435102"/>
            <a:ext cx="4003250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8330" indent="0">
              <a:buNone/>
              <a:defRPr sz="1595"/>
            </a:lvl2pPr>
            <a:lvl3pPr marL="1216660" indent="0">
              <a:buNone/>
              <a:defRPr sz="1330"/>
            </a:lvl3pPr>
            <a:lvl4pPr marL="1824990" indent="0">
              <a:buNone/>
              <a:defRPr sz="1200"/>
            </a:lvl4pPr>
            <a:lvl5pPr marL="2433320" indent="0">
              <a:buNone/>
              <a:defRPr sz="1200"/>
            </a:lvl5pPr>
            <a:lvl6pPr marL="3042285" indent="0">
              <a:buNone/>
              <a:defRPr sz="1200"/>
            </a:lvl6pPr>
            <a:lvl7pPr marL="3650615" indent="0">
              <a:buNone/>
              <a:defRPr sz="1200"/>
            </a:lvl7pPr>
            <a:lvl8pPr marL="4258945" indent="0">
              <a:buNone/>
              <a:defRPr sz="1200"/>
            </a:lvl8pPr>
            <a:lvl9pPr marL="486727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5050" y="4800600"/>
            <a:ext cx="7300913" cy="566739"/>
          </a:xfrm>
        </p:spPr>
        <p:txBody>
          <a:bodyPr anchor="b"/>
          <a:lstStyle>
            <a:lvl1pPr algn="l">
              <a:defRPr sz="266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5050" y="612775"/>
            <a:ext cx="7300913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4260"/>
            </a:lvl1pPr>
            <a:lvl2pPr marL="608330" indent="0">
              <a:buNone/>
              <a:defRPr sz="3725"/>
            </a:lvl2pPr>
            <a:lvl3pPr marL="1216660" indent="0">
              <a:buNone/>
              <a:defRPr sz="3195"/>
            </a:lvl3pPr>
            <a:lvl4pPr marL="1824990" indent="0">
              <a:buNone/>
              <a:defRPr sz="2660"/>
            </a:lvl4pPr>
            <a:lvl5pPr marL="2433320" indent="0">
              <a:buNone/>
              <a:defRPr sz="2660"/>
            </a:lvl5pPr>
            <a:lvl6pPr marL="3042285" indent="0">
              <a:buNone/>
              <a:defRPr sz="2660"/>
            </a:lvl6pPr>
            <a:lvl7pPr marL="3650615" indent="0">
              <a:buNone/>
              <a:defRPr sz="2660"/>
            </a:lvl7pPr>
            <a:lvl8pPr marL="4258945" indent="0">
              <a:buNone/>
              <a:defRPr sz="2660"/>
            </a:lvl8pPr>
            <a:lvl9pPr marL="4867275" indent="0">
              <a:buNone/>
              <a:defRPr sz="2660"/>
            </a:lvl9pPr>
          </a:lstStyle>
          <a:p>
            <a:pPr marL="0" marR="0" lvl="0" indent="0" algn="l" defTabSz="12166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426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5050" y="5367338"/>
            <a:ext cx="7300913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8330" indent="0">
              <a:buNone/>
              <a:defRPr sz="1595"/>
            </a:lvl2pPr>
            <a:lvl3pPr marL="1216660" indent="0">
              <a:buNone/>
              <a:defRPr sz="1330"/>
            </a:lvl3pPr>
            <a:lvl4pPr marL="1824990" indent="0">
              <a:buNone/>
              <a:defRPr sz="1200"/>
            </a:lvl4pPr>
            <a:lvl5pPr marL="2433320" indent="0">
              <a:buNone/>
              <a:defRPr sz="1200"/>
            </a:lvl5pPr>
            <a:lvl6pPr marL="3042285" indent="0">
              <a:buNone/>
              <a:defRPr sz="1200"/>
            </a:lvl6pPr>
            <a:lvl7pPr marL="3650615" indent="0">
              <a:buNone/>
              <a:defRPr sz="1200"/>
            </a:lvl7pPr>
            <a:lvl8pPr marL="4258945" indent="0">
              <a:buNone/>
              <a:defRPr sz="1200"/>
            </a:lvl8pPr>
            <a:lvl9pPr marL="486727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8013" y="274638"/>
            <a:ext cx="109521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8013" y="1600200"/>
            <a:ext cx="10952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5004AE-8384-4D73-BE7F-1499D02A0134}" type="datetimeFigureOut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2020/5/7</a:t>
            </a:fld>
            <a:endParaRPr kumimoji="0" lang="zh-CN" altLang="en-US" sz="159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38463F-2D0E-4547-8536-5BEEA76E2861}" type="slidenum">
              <a:rPr kumimoji="0" lang="zh-CN" altLang="en-US" sz="159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59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16660" rtl="0" eaLnBrk="1" latinLnBrk="0" hangingPunct="1">
        <a:spcBef>
          <a:spcPct val="0"/>
        </a:spcBef>
        <a:buNone/>
        <a:defRPr sz="58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565" indent="-456565" algn="l" defTabSz="12166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0" kern="1200">
          <a:solidFill>
            <a:schemeClr val="tx1"/>
          </a:solidFill>
          <a:latin typeface="+mn-lt"/>
          <a:ea typeface="+mn-ea"/>
          <a:cs typeface="+mn-cs"/>
        </a:defRPr>
      </a:lvl1pPr>
      <a:lvl2pPr marL="988695" indent="-380365" algn="l" defTabSz="12166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25" kern="1200">
          <a:solidFill>
            <a:schemeClr val="tx1"/>
          </a:solidFill>
          <a:latin typeface="+mn-lt"/>
          <a:ea typeface="+mn-ea"/>
          <a:cs typeface="+mn-cs"/>
        </a:defRPr>
      </a:lvl2pPr>
      <a:lvl3pPr marL="1520825" indent="-304165" algn="l" defTabSz="12166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5" kern="1200">
          <a:solidFill>
            <a:schemeClr val="tx1"/>
          </a:solidFill>
          <a:latin typeface="+mn-lt"/>
          <a:ea typeface="+mn-ea"/>
          <a:cs typeface="+mn-cs"/>
        </a:defRPr>
      </a:lvl3pPr>
      <a:lvl4pPr marL="2129155" indent="-304165" algn="l" defTabSz="12166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0" kern="1200">
          <a:solidFill>
            <a:schemeClr val="tx1"/>
          </a:solidFill>
          <a:latin typeface="+mn-lt"/>
          <a:ea typeface="+mn-ea"/>
          <a:cs typeface="+mn-cs"/>
        </a:defRPr>
      </a:lvl4pPr>
      <a:lvl5pPr marL="2737485" indent="-304165" algn="l" defTabSz="121666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0" kern="1200">
          <a:solidFill>
            <a:schemeClr val="tx1"/>
          </a:solidFill>
          <a:latin typeface="+mn-lt"/>
          <a:ea typeface="+mn-ea"/>
          <a:cs typeface="+mn-cs"/>
        </a:defRPr>
      </a:lvl5pPr>
      <a:lvl6pPr marL="3346450" indent="-304165" algn="l" defTabSz="12166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6pPr>
      <a:lvl7pPr marL="3954780" indent="-304165" algn="l" defTabSz="12166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7pPr>
      <a:lvl8pPr marL="4563110" indent="-304165" algn="l" defTabSz="12166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8pPr>
      <a:lvl9pPr marL="5171440" indent="-304165" algn="l" defTabSz="12166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1pPr>
      <a:lvl2pPr marL="608330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1216660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3pPr>
      <a:lvl4pPr marL="1824990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4pPr>
      <a:lvl5pPr marL="2433320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5pPr>
      <a:lvl6pPr marL="3042285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6pPr>
      <a:lvl7pPr marL="3650615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7pPr>
      <a:lvl8pPr marL="4258945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8pPr>
      <a:lvl9pPr marL="4867275" algn="l" defTabSz="1216660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8013" y="274638"/>
            <a:ext cx="109521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8013" y="1600200"/>
            <a:ext cx="109521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2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2020/5/7</a:t>
            </a:fld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2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0138" y="6356350"/>
            <a:ext cx="284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2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2495" rtl="0" eaLnBrk="1" latinLnBrk="0" hangingPunct="1">
        <a:spcBef>
          <a:spcPct val="0"/>
        </a:spcBef>
        <a:buNone/>
        <a:defRPr sz="439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342265" indent="-342265" algn="l" defTabSz="9124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1680" indent="-285115" algn="l" defTabSz="91249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9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0460" indent="-227965" algn="l" defTabSz="9124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9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597025" indent="-227965" algn="l" defTabSz="912495" rtl="0" eaLnBrk="1" latinLnBrk="0" hangingPunct="1">
        <a:spcBef>
          <a:spcPct val="20000"/>
        </a:spcBef>
        <a:buFont typeface="Arial" panose="020B0604020202020204" pitchFamily="34" charset="0"/>
        <a:buChar char="–"/>
        <a:defRPr sz="199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3590" indent="-227965" algn="l" defTabSz="912495" rtl="0" eaLnBrk="1" latinLnBrk="0" hangingPunct="1">
        <a:spcBef>
          <a:spcPct val="20000"/>
        </a:spcBef>
        <a:buFont typeface="Arial" panose="020B0604020202020204" pitchFamily="34" charset="0"/>
        <a:buChar char="»"/>
        <a:defRPr sz="199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09520" indent="-227965" algn="l" defTabSz="9124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6pPr>
      <a:lvl7pPr marL="2966085" indent="-227965" algn="l" defTabSz="9124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7pPr>
      <a:lvl8pPr marL="3422015" indent="-227965" algn="l" defTabSz="9124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8pPr>
      <a:lvl9pPr marL="3878580" indent="-227965" algn="l" defTabSz="9124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495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9060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990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1555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7485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4050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9980" algn="l" defTabSz="912495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30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notesSlide" Target="../notesSlides/notesSlide15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notesSlide" Target="../notesSlides/notesSlide17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image" Target="../media/image3.png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26" Type="http://schemas.openxmlformats.org/officeDocument/2006/relationships/tags" Target="../tags/tag130.xml"/><Relationship Id="rId39" Type="http://schemas.openxmlformats.org/officeDocument/2006/relationships/tags" Target="../tags/tag143.xml"/><Relationship Id="rId3" Type="http://schemas.openxmlformats.org/officeDocument/2006/relationships/tags" Target="../tags/tag107.xml"/><Relationship Id="rId21" Type="http://schemas.openxmlformats.org/officeDocument/2006/relationships/tags" Target="../tags/tag125.xml"/><Relationship Id="rId34" Type="http://schemas.openxmlformats.org/officeDocument/2006/relationships/tags" Target="../tags/tag138.xml"/><Relationship Id="rId42" Type="http://schemas.openxmlformats.org/officeDocument/2006/relationships/tags" Target="../tags/tag146.xml"/><Relationship Id="rId47" Type="http://schemas.openxmlformats.org/officeDocument/2006/relationships/tags" Target="../tags/tag151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5" Type="http://schemas.openxmlformats.org/officeDocument/2006/relationships/tags" Target="../tags/tag129.xml"/><Relationship Id="rId33" Type="http://schemas.openxmlformats.org/officeDocument/2006/relationships/tags" Target="../tags/tag137.xml"/><Relationship Id="rId38" Type="http://schemas.openxmlformats.org/officeDocument/2006/relationships/tags" Target="../tags/tag142.xml"/><Relationship Id="rId46" Type="http://schemas.openxmlformats.org/officeDocument/2006/relationships/tags" Target="../tags/tag150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20" Type="http://schemas.openxmlformats.org/officeDocument/2006/relationships/tags" Target="../tags/tag124.xml"/><Relationship Id="rId29" Type="http://schemas.openxmlformats.org/officeDocument/2006/relationships/tags" Target="../tags/tag133.xml"/><Relationship Id="rId41" Type="http://schemas.openxmlformats.org/officeDocument/2006/relationships/tags" Target="../tags/tag145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24" Type="http://schemas.openxmlformats.org/officeDocument/2006/relationships/tags" Target="../tags/tag128.xml"/><Relationship Id="rId32" Type="http://schemas.openxmlformats.org/officeDocument/2006/relationships/tags" Target="../tags/tag136.xml"/><Relationship Id="rId37" Type="http://schemas.openxmlformats.org/officeDocument/2006/relationships/tags" Target="../tags/tag141.xml"/><Relationship Id="rId40" Type="http://schemas.openxmlformats.org/officeDocument/2006/relationships/tags" Target="../tags/tag144.xml"/><Relationship Id="rId45" Type="http://schemas.openxmlformats.org/officeDocument/2006/relationships/tags" Target="../tags/tag149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23" Type="http://schemas.openxmlformats.org/officeDocument/2006/relationships/tags" Target="../tags/tag127.xml"/><Relationship Id="rId28" Type="http://schemas.openxmlformats.org/officeDocument/2006/relationships/tags" Target="../tags/tag132.xml"/><Relationship Id="rId36" Type="http://schemas.openxmlformats.org/officeDocument/2006/relationships/tags" Target="../tags/tag140.xml"/><Relationship Id="rId49" Type="http://schemas.openxmlformats.org/officeDocument/2006/relationships/tags" Target="../tags/tag153.xml"/><Relationship Id="rId10" Type="http://schemas.openxmlformats.org/officeDocument/2006/relationships/tags" Target="../tags/tag114.xml"/><Relationship Id="rId19" Type="http://schemas.openxmlformats.org/officeDocument/2006/relationships/tags" Target="../tags/tag123.xml"/><Relationship Id="rId31" Type="http://schemas.openxmlformats.org/officeDocument/2006/relationships/tags" Target="../tags/tag135.xml"/><Relationship Id="rId44" Type="http://schemas.openxmlformats.org/officeDocument/2006/relationships/tags" Target="../tags/tag148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Relationship Id="rId22" Type="http://schemas.openxmlformats.org/officeDocument/2006/relationships/tags" Target="../tags/tag126.xml"/><Relationship Id="rId27" Type="http://schemas.openxmlformats.org/officeDocument/2006/relationships/tags" Target="../tags/tag131.xml"/><Relationship Id="rId30" Type="http://schemas.openxmlformats.org/officeDocument/2006/relationships/tags" Target="../tags/tag134.xml"/><Relationship Id="rId35" Type="http://schemas.openxmlformats.org/officeDocument/2006/relationships/tags" Target="../tags/tag139.xml"/><Relationship Id="rId43" Type="http://schemas.openxmlformats.org/officeDocument/2006/relationships/tags" Target="../tags/tag147.xml"/><Relationship Id="rId48" Type="http://schemas.openxmlformats.org/officeDocument/2006/relationships/tags" Target="../tags/tag152.xml"/><Relationship Id="rId8" Type="http://schemas.openxmlformats.org/officeDocument/2006/relationships/tags" Target="../tags/tag112.xml"/><Relationship Id="rId51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tags" Target="../tags/tag179.xml"/><Relationship Id="rId39" Type="http://schemas.openxmlformats.org/officeDocument/2006/relationships/tags" Target="../tags/tag192.xml"/><Relationship Id="rId21" Type="http://schemas.openxmlformats.org/officeDocument/2006/relationships/tags" Target="../tags/tag174.xml"/><Relationship Id="rId34" Type="http://schemas.openxmlformats.org/officeDocument/2006/relationships/tags" Target="../tags/tag187.xml"/><Relationship Id="rId42" Type="http://schemas.openxmlformats.org/officeDocument/2006/relationships/tags" Target="../tags/tag195.xml"/><Relationship Id="rId47" Type="http://schemas.openxmlformats.org/officeDocument/2006/relationships/tags" Target="../tags/tag200.xml"/><Relationship Id="rId50" Type="http://schemas.openxmlformats.org/officeDocument/2006/relationships/tags" Target="../tags/tag203.xml"/><Relationship Id="rId55" Type="http://schemas.openxmlformats.org/officeDocument/2006/relationships/tags" Target="../tags/tag208.xml"/><Relationship Id="rId63" Type="http://schemas.openxmlformats.org/officeDocument/2006/relationships/tags" Target="../tags/tag216.xml"/><Relationship Id="rId68" Type="http://schemas.openxmlformats.org/officeDocument/2006/relationships/notesSlide" Target="../notesSlides/notesSlide23.xml"/><Relationship Id="rId7" Type="http://schemas.openxmlformats.org/officeDocument/2006/relationships/tags" Target="../tags/tag16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9" Type="http://schemas.openxmlformats.org/officeDocument/2006/relationships/tags" Target="../tags/tag182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32" Type="http://schemas.openxmlformats.org/officeDocument/2006/relationships/tags" Target="../tags/tag185.xml"/><Relationship Id="rId37" Type="http://schemas.openxmlformats.org/officeDocument/2006/relationships/tags" Target="../tags/tag190.xml"/><Relationship Id="rId40" Type="http://schemas.openxmlformats.org/officeDocument/2006/relationships/tags" Target="../tags/tag193.xml"/><Relationship Id="rId45" Type="http://schemas.openxmlformats.org/officeDocument/2006/relationships/tags" Target="../tags/tag198.xml"/><Relationship Id="rId53" Type="http://schemas.openxmlformats.org/officeDocument/2006/relationships/tags" Target="../tags/tag206.xml"/><Relationship Id="rId58" Type="http://schemas.openxmlformats.org/officeDocument/2006/relationships/tags" Target="../tags/tag211.xml"/><Relationship Id="rId66" Type="http://schemas.openxmlformats.org/officeDocument/2006/relationships/tags" Target="../tags/tag219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28" Type="http://schemas.openxmlformats.org/officeDocument/2006/relationships/tags" Target="../tags/tag181.xml"/><Relationship Id="rId36" Type="http://schemas.openxmlformats.org/officeDocument/2006/relationships/tags" Target="../tags/tag189.xml"/><Relationship Id="rId49" Type="http://schemas.openxmlformats.org/officeDocument/2006/relationships/tags" Target="../tags/tag202.xml"/><Relationship Id="rId57" Type="http://schemas.openxmlformats.org/officeDocument/2006/relationships/tags" Target="../tags/tag210.xml"/><Relationship Id="rId61" Type="http://schemas.openxmlformats.org/officeDocument/2006/relationships/tags" Target="../tags/tag214.xml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31" Type="http://schemas.openxmlformats.org/officeDocument/2006/relationships/tags" Target="../tags/tag184.xml"/><Relationship Id="rId44" Type="http://schemas.openxmlformats.org/officeDocument/2006/relationships/tags" Target="../tags/tag197.xml"/><Relationship Id="rId52" Type="http://schemas.openxmlformats.org/officeDocument/2006/relationships/tags" Target="../tags/tag205.xml"/><Relationship Id="rId60" Type="http://schemas.openxmlformats.org/officeDocument/2006/relationships/tags" Target="../tags/tag213.xml"/><Relationship Id="rId65" Type="http://schemas.openxmlformats.org/officeDocument/2006/relationships/tags" Target="../tags/tag218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Relationship Id="rId27" Type="http://schemas.openxmlformats.org/officeDocument/2006/relationships/tags" Target="../tags/tag180.xml"/><Relationship Id="rId30" Type="http://schemas.openxmlformats.org/officeDocument/2006/relationships/tags" Target="../tags/tag183.xml"/><Relationship Id="rId35" Type="http://schemas.openxmlformats.org/officeDocument/2006/relationships/tags" Target="../tags/tag188.xml"/><Relationship Id="rId43" Type="http://schemas.openxmlformats.org/officeDocument/2006/relationships/tags" Target="../tags/tag196.xml"/><Relationship Id="rId48" Type="http://schemas.openxmlformats.org/officeDocument/2006/relationships/tags" Target="../tags/tag201.xml"/><Relationship Id="rId56" Type="http://schemas.openxmlformats.org/officeDocument/2006/relationships/tags" Target="../tags/tag209.xml"/><Relationship Id="rId64" Type="http://schemas.openxmlformats.org/officeDocument/2006/relationships/tags" Target="../tags/tag217.xml"/><Relationship Id="rId8" Type="http://schemas.openxmlformats.org/officeDocument/2006/relationships/tags" Target="../tags/tag161.xml"/><Relationship Id="rId51" Type="http://schemas.openxmlformats.org/officeDocument/2006/relationships/tags" Target="../tags/tag204.xml"/><Relationship Id="rId3" Type="http://schemas.openxmlformats.org/officeDocument/2006/relationships/tags" Target="../tags/tag156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tags" Target="../tags/tag178.xml"/><Relationship Id="rId33" Type="http://schemas.openxmlformats.org/officeDocument/2006/relationships/tags" Target="../tags/tag186.xml"/><Relationship Id="rId38" Type="http://schemas.openxmlformats.org/officeDocument/2006/relationships/tags" Target="../tags/tag191.xml"/><Relationship Id="rId46" Type="http://schemas.openxmlformats.org/officeDocument/2006/relationships/tags" Target="../tags/tag199.xml"/><Relationship Id="rId59" Type="http://schemas.openxmlformats.org/officeDocument/2006/relationships/tags" Target="../tags/tag212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173.xml"/><Relationship Id="rId41" Type="http://schemas.openxmlformats.org/officeDocument/2006/relationships/tags" Target="../tags/tag194.xml"/><Relationship Id="rId54" Type="http://schemas.openxmlformats.org/officeDocument/2006/relationships/tags" Target="../tags/tag207.xml"/><Relationship Id="rId62" Type="http://schemas.openxmlformats.org/officeDocument/2006/relationships/tags" Target="../tags/tag21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tags" Target="../tags/tag232.xml"/><Relationship Id="rId18" Type="http://schemas.openxmlformats.org/officeDocument/2006/relationships/tags" Target="../tags/tag237.xml"/><Relationship Id="rId26" Type="http://schemas.openxmlformats.org/officeDocument/2006/relationships/tags" Target="../tags/tag245.xml"/><Relationship Id="rId3" Type="http://schemas.openxmlformats.org/officeDocument/2006/relationships/tags" Target="../tags/tag222.xml"/><Relationship Id="rId21" Type="http://schemas.openxmlformats.org/officeDocument/2006/relationships/tags" Target="../tags/tag240.xml"/><Relationship Id="rId7" Type="http://schemas.openxmlformats.org/officeDocument/2006/relationships/tags" Target="../tags/tag226.xml"/><Relationship Id="rId12" Type="http://schemas.openxmlformats.org/officeDocument/2006/relationships/tags" Target="../tags/tag231.xml"/><Relationship Id="rId17" Type="http://schemas.openxmlformats.org/officeDocument/2006/relationships/tags" Target="../tags/tag236.xml"/><Relationship Id="rId25" Type="http://schemas.openxmlformats.org/officeDocument/2006/relationships/tags" Target="../tags/tag244.xml"/><Relationship Id="rId2" Type="http://schemas.openxmlformats.org/officeDocument/2006/relationships/tags" Target="../tags/tag221.xml"/><Relationship Id="rId16" Type="http://schemas.openxmlformats.org/officeDocument/2006/relationships/tags" Target="../tags/tag235.xml"/><Relationship Id="rId20" Type="http://schemas.openxmlformats.org/officeDocument/2006/relationships/tags" Target="../tags/tag239.xml"/><Relationship Id="rId29" Type="http://schemas.openxmlformats.org/officeDocument/2006/relationships/tags" Target="../tags/tag248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24" Type="http://schemas.openxmlformats.org/officeDocument/2006/relationships/tags" Target="../tags/tag243.xml"/><Relationship Id="rId32" Type="http://schemas.openxmlformats.org/officeDocument/2006/relationships/notesSlide" Target="../notesSlides/notesSlide24.xml"/><Relationship Id="rId5" Type="http://schemas.openxmlformats.org/officeDocument/2006/relationships/tags" Target="../tags/tag224.xml"/><Relationship Id="rId15" Type="http://schemas.openxmlformats.org/officeDocument/2006/relationships/tags" Target="../tags/tag234.xml"/><Relationship Id="rId23" Type="http://schemas.openxmlformats.org/officeDocument/2006/relationships/tags" Target="../tags/tag242.xml"/><Relationship Id="rId28" Type="http://schemas.openxmlformats.org/officeDocument/2006/relationships/tags" Target="../tags/tag247.xml"/><Relationship Id="rId10" Type="http://schemas.openxmlformats.org/officeDocument/2006/relationships/tags" Target="../tags/tag229.xml"/><Relationship Id="rId19" Type="http://schemas.openxmlformats.org/officeDocument/2006/relationships/tags" Target="../tags/tag238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tags" Target="../tags/tag233.xml"/><Relationship Id="rId22" Type="http://schemas.openxmlformats.org/officeDocument/2006/relationships/tags" Target="../tags/tag241.xml"/><Relationship Id="rId27" Type="http://schemas.openxmlformats.org/officeDocument/2006/relationships/tags" Target="../tags/tag246.xml"/><Relationship Id="rId30" Type="http://schemas.openxmlformats.org/officeDocument/2006/relationships/tags" Target="../tags/tag24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3" Type="http://schemas.openxmlformats.org/officeDocument/2006/relationships/tags" Target="../tags/tag252.xml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notesSlide" Target="../notesSlides/notesSlide25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10" Type="http://schemas.openxmlformats.org/officeDocument/2006/relationships/tags" Target="../tags/tag25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75.xml"/><Relationship Id="rId13" Type="http://schemas.openxmlformats.org/officeDocument/2006/relationships/tags" Target="../tags/tag280.xml"/><Relationship Id="rId3" Type="http://schemas.openxmlformats.org/officeDocument/2006/relationships/tags" Target="../tags/tag270.xml"/><Relationship Id="rId7" Type="http://schemas.openxmlformats.org/officeDocument/2006/relationships/tags" Target="../tags/tag274.xml"/><Relationship Id="rId12" Type="http://schemas.openxmlformats.org/officeDocument/2006/relationships/tags" Target="../tags/tag279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11" Type="http://schemas.openxmlformats.org/officeDocument/2006/relationships/tags" Target="../tags/tag278.xml"/><Relationship Id="rId5" Type="http://schemas.openxmlformats.org/officeDocument/2006/relationships/tags" Target="../tags/tag272.xml"/><Relationship Id="rId15" Type="http://schemas.openxmlformats.org/officeDocument/2006/relationships/notesSlide" Target="../notesSlides/notesSlide26.xml"/><Relationship Id="rId10" Type="http://schemas.openxmlformats.org/officeDocument/2006/relationships/tags" Target="../tags/tag277.xml"/><Relationship Id="rId4" Type="http://schemas.openxmlformats.org/officeDocument/2006/relationships/tags" Target="../tags/tag271.xml"/><Relationship Id="rId9" Type="http://schemas.openxmlformats.org/officeDocument/2006/relationships/tags" Target="../tags/tag276.xml"/><Relationship Id="rId1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(向天歌演示原创作品：www.TopPPT.cn)"/>
          <p:cNvPicPr>
            <a:picLocks noChangeAspect="1"/>
          </p:cNvPicPr>
          <p:nvPr/>
        </p:nvPicPr>
        <p:blipFill>
          <a:blip r:embed="rId4"/>
          <a:srcRect l="36034" b="27251"/>
          <a:stretch>
            <a:fillRect/>
          </a:stretch>
        </p:blipFill>
        <p:spPr>
          <a:xfrm>
            <a:off x="0" y="2566988"/>
            <a:ext cx="3767138" cy="4284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11(向天歌演示原创作品：www.TopPPT.cn)"/>
          <p:cNvSpPr/>
          <p:nvPr/>
        </p:nvSpPr>
        <p:spPr>
          <a:xfrm>
            <a:off x="622300" y="3621088"/>
            <a:ext cx="287338" cy="2395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(向天歌演示原创作品：www.TopPPT.cn)"/>
          <p:cNvSpPr/>
          <p:nvPr/>
        </p:nvSpPr>
        <p:spPr>
          <a:xfrm rot="5400000">
            <a:off x="1272381" y="5230019"/>
            <a:ext cx="287338" cy="1285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(向天歌演示原创作品：www.TopPPT.cn)"/>
          <p:cNvSpPr/>
          <p:nvPr/>
        </p:nvSpPr>
        <p:spPr>
          <a:xfrm>
            <a:off x="679450" y="2967038"/>
            <a:ext cx="144463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1(向天歌演示原创作品：www.TopPPT.cn)"/>
          <p:cNvSpPr/>
          <p:nvPr/>
        </p:nvSpPr>
        <p:spPr>
          <a:xfrm>
            <a:off x="3065463" y="5832475"/>
            <a:ext cx="334963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65780" y="2514600"/>
            <a:ext cx="7954645" cy="11068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6600" b="1"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网络运营推广方案</a:t>
            </a:r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9124315" y="5241290"/>
            <a:ext cx="2244090" cy="591185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9115013" y="5310505"/>
            <a:ext cx="2243455" cy="41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2125" b="1" noProof="0" dirty="0" smtClean="0">
                <a:solidFill>
                  <a:schemeClr val="bg1"/>
                </a:solidFill>
                <a:sym typeface="+mn-ea"/>
              </a:rPr>
              <a:t>www.simcf.cc</a:t>
            </a:r>
            <a:endParaRPr kumimoji="0" lang="en-US" altLang="zh-CN" sz="2125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1870075" y="1570990"/>
          <a:ext cx="8886825" cy="458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706"/>
                <a:gridCol w="2221707"/>
                <a:gridCol w="2221706"/>
                <a:gridCol w="2221706"/>
              </a:tblGrid>
              <a:tr h="7639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推广渠道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推广预算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咨询效果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线索效果</a:t>
                      </a:r>
                    </a:p>
                  </a:txBody>
                  <a:tcPr anchor="ctr"/>
                </a:tc>
              </a:tr>
              <a:tr h="7639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百度推广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20000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250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200</a:t>
                      </a:r>
                    </a:p>
                  </a:txBody>
                  <a:tcPr anchor="ctr"/>
                </a:tc>
              </a:tr>
              <a:tr h="7639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360</a:t>
                      </a:r>
                      <a:r>
                        <a:rPr lang="zh-CN" altLang="en-US"/>
                        <a:t>推广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45</a:t>
                      </a:r>
                    </a:p>
                  </a:txBody>
                  <a:tcPr anchor="ctr"/>
                </a:tc>
              </a:tr>
              <a:tr h="7639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搜狗推广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45</a:t>
                      </a:r>
                    </a:p>
                  </a:txBody>
                  <a:tcPr anchor="ctr"/>
                </a:tc>
              </a:tr>
              <a:tr h="7639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今日头条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30</a:t>
                      </a:r>
                    </a:p>
                  </a:txBody>
                  <a:tcPr anchor="ctr"/>
                </a:tc>
              </a:tr>
              <a:tr h="7639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合计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35000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420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320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347085" y="435610"/>
            <a:ext cx="6049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第三阶段：加强期(</a:t>
            </a:r>
            <a:r>
              <a:rPr lang="en-US" altLang="zh-CN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1</a:t>
            </a:r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年）</a:t>
            </a:r>
            <a:endParaRPr lang="zh-CN" altLang="en-US" sz="3600" b="1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7" name="Group 9(向天歌演示原创作品：www.TopPPT.cn)"/>
          <p:cNvGrpSpPr/>
          <p:nvPr/>
        </p:nvGrpSpPr>
        <p:grpSpPr>
          <a:xfrm>
            <a:off x="2308225" y="2234565"/>
            <a:ext cx="7553324" cy="1956435"/>
            <a:chOff x="2339753" y="1001020"/>
            <a:chExt cx="3169553" cy="576064"/>
          </a:xfrm>
        </p:grpSpPr>
        <p:sp>
          <p:nvSpPr>
            <p:cNvPr id="19" name="Rectangle 18(向天歌演示原创作品：www.TopPPT.cn)"/>
            <p:cNvSpPr/>
            <p:nvPr/>
          </p:nvSpPr>
          <p:spPr>
            <a:xfrm>
              <a:off x="2339753" y="1001020"/>
              <a:ext cx="3169287" cy="576064"/>
            </a:xfrm>
            <a:prstGeom prst="rect">
              <a:avLst/>
            </a:prstGeom>
            <a:solidFill>
              <a:srgbClr val="2B2B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Box 19(向天歌演示原创作品：www.TopPPT.cn)"/>
            <p:cNvSpPr txBox="1"/>
            <p:nvPr/>
          </p:nvSpPr>
          <p:spPr>
            <a:xfrm>
              <a:off x="2339753" y="1094320"/>
              <a:ext cx="3169553" cy="389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algn="ctr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8000" kern="1200" cap="none" spc="0" normalizeH="0" baseline="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网络推广方案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网站推广</a:t>
            </a:r>
          </a:p>
        </p:txBody>
      </p:sp>
      <p:sp>
        <p:nvSpPr>
          <p:cNvPr id="15" name="泪滴形 7"/>
          <p:cNvSpPr/>
          <p:nvPr>
            <p:custDataLst>
              <p:tags r:id="rId1"/>
            </p:custDataLst>
          </p:nvPr>
        </p:nvSpPr>
        <p:spPr>
          <a:xfrm rot="8100000">
            <a:off x="1418275" y="2511316"/>
            <a:ext cx="1225753" cy="1225754"/>
          </a:xfrm>
          <a:custGeom>
            <a:avLst/>
            <a:gdLst>
              <a:gd name="connsiteX0" fmla="*/ 0 w 924022"/>
              <a:gd name="connsiteY0" fmla="*/ 462011 h 924022"/>
              <a:gd name="connsiteX1" fmla="*/ 462011 w 924022"/>
              <a:gd name="connsiteY1" fmla="*/ 0 h 924022"/>
              <a:gd name="connsiteX2" fmla="*/ 976294 w 924022"/>
              <a:gd name="connsiteY2" fmla="*/ -52272 h 924022"/>
              <a:gd name="connsiteX3" fmla="*/ 924022 w 924022"/>
              <a:gd name="connsiteY3" fmla="*/ 462011 h 924022"/>
              <a:gd name="connsiteX4" fmla="*/ 462011 w 924022"/>
              <a:gd name="connsiteY4" fmla="*/ 924022 h 924022"/>
              <a:gd name="connsiteX5" fmla="*/ 0 w 924022"/>
              <a:gd name="connsiteY5" fmla="*/ 462011 h 924022"/>
              <a:gd name="connsiteX0-1" fmla="*/ 0 w 976294"/>
              <a:gd name="connsiteY0-2" fmla="*/ 514283 h 976294"/>
              <a:gd name="connsiteX1-3" fmla="*/ 462011 w 976294"/>
              <a:gd name="connsiteY1-4" fmla="*/ 52272 h 976294"/>
              <a:gd name="connsiteX2-5" fmla="*/ 976294 w 976294"/>
              <a:gd name="connsiteY2-6" fmla="*/ 0 h 976294"/>
              <a:gd name="connsiteX3-7" fmla="*/ 924022 w 976294"/>
              <a:gd name="connsiteY3-8" fmla="*/ 514283 h 976294"/>
              <a:gd name="connsiteX4-9" fmla="*/ 462011 w 976294"/>
              <a:gd name="connsiteY4-10" fmla="*/ 976294 h 976294"/>
              <a:gd name="connsiteX5-11" fmla="*/ 0 w 976294"/>
              <a:gd name="connsiteY5-12" fmla="*/ 514283 h 976294"/>
              <a:gd name="connsiteX0-13" fmla="*/ 0 w 991098"/>
              <a:gd name="connsiteY0-14" fmla="*/ 517758 h 979769"/>
              <a:gd name="connsiteX1-15" fmla="*/ 462011 w 991098"/>
              <a:gd name="connsiteY1-16" fmla="*/ 55747 h 979769"/>
              <a:gd name="connsiteX2-17" fmla="*/ 976294 w 991098"/>
              <a:gd name="connsiteY2-18" fmla="*/ 3475 h 979769"/>
              <a:gd name="connsiteX3-19" fmla="*/ 924022 w 991098"/>
              <a:gd name="connsiteY3-20" fmla="*/ 517758 h 979769"/>
              <a:gd name="connsiteX4-21" fmla="*/ 462011 w 991098"/>
              <a:gd name="connsiteY4-22" fmla="*/ 979769 h 979769"/>
              <a:gd name="connsiteX5-23" fmla="*/ 0 w 991098"/>
              <a:gd name="connsiteY5-24" fmla="*/ 517758 h 979769"/>
              <a:gd name="connsiteX0-25" fmla="*/ 0 w 991098"/>
              <a:gd name="connsiteY0-26" fmla="*/ 532372 h 994383"/>
              <a:gd name="connsiteX1-27" fmla="*/ 462011 w 991098"/>
              <a:gd name="connsiteY1-28" fmla="*/ 70361 h 994383"/>
              <a:gd name="connsiteX2-29" fmla="*/ 976294 w 991098"/>
              <a:gd name="connsiteY2-30" fmla="*/ 18089 h 994383"/>
              <a:gd name="connsiteX3-31" fmla="*/ 924022 w 991098"/>
              <a:gd name="connsiteY3-32" fmla="*/ 532372 h 994383"/>
              <a:gd name="connsiteX4-33" fmla="*/ 462011 w 991098"/>
              <a:gd name="connsiteY4-34" fmla="*/ 994383 h 994383"/>
              <a:gd name="connsiteX5-35" fmla="*/ 0 w 991098"/>
              <a:gd name="connsiteY5-36" fmla="*/ 532372 h 994383"/>
              <a:gd name="connsiteX0-37" fmla="*/ 0 w 991098"/>
              <a:gd name="connsiteY0-38" fmla="*/ 529088 h 991099"/>
              <a:gd name="connsiteX1-39" fmla="*/ 462011 w 991098"/>
              <a:gd name="connsiteY1-40" fmla="*/ 67077 h 991099"/>
              <a:gd name="connsiteX2-41" fmla="*/ 976294 w 991098"/>
              <a:gd name="connsiteY2-42" fmla="*/ 14805 h 991099"/>
              <a:gd name="connsiteX3-43" fmla="*/ 924022 w 991098"/>
              <a:gd name="connsiteY3-44" fmla="*/ 529088 h 991099"/>
              <a:gd name="connsiteX4-45" fmla="*/ 462011 w 991098"/>
              <a:gd name="connsiteY4-46" fmla="*/ 991099 h 991099"/>
              <a:gd name="connsiteX5-47" fmla="*/ 0 w 991098"/>
              <a:gd name="connsiteY5-48" fmla="*/ 529088 h 991099"/>
              <a:gd name="connsiteX0-49" fmla="*/ 0 w 992401"/>
              <a:gd name="connsiteY0-50" fmla="*/ 529088 h 991099"/>
              <a:gd name="connsiteX1-51" fmla="*/ 462011 w 992401"/>
              <a:gd name="connsiteY1-52" fmla="*/ 67077 h 991099"/>
              <a:gd name="connsiteX2-53" fmla="*/ 976294 w 992401"/>
              <a:gd name="connsiteY2-54" fmla="*/ 14805 h 991099"/>
              <a:gd name="connsiteX3-55" fmla="*/ 924022 w 992401"/>
              <a:gd name="connsiteY3-56" fmla="*/ 529088 h 991099"/>
              <a:gd name="connsiteX4-57" fmla="*/ 462011 w 992401"/>
              <a:gd name="connsiteY4-58" fmla="*/ 991099 h 991099"/>
              <a:gd name="connsiteX5-59" fmla="*/ 0 w 992401"/>
              <a:gd name="connsiteY5-60" fmla="*/ 529088 h 991099"/>
              <a:gd name="connsiteX0-61" fmla="*/ 0 w 990452"/>
              <a:gd name="connsiteY0-62" fmla="*/ 529088 h 991099"/>
              <a:gd name="connsiteX1-63" fmla="*/ 462011 w 990452"/>
              <a:gd name="connsiteY1-64" fmla="*/ 67077 h 991099"/>
              <a:gd name="connsiteX2-65" fmla="*/ 976294 w 990452"/>
              <a:gd name="connsiteY2-66" fmla="*/ 14805 h 991099"/>
              <a:gd name="connsiteX3-67" fmla="*/ 924022 w 990452"/>
              <a:gd name="connsiteY3-68" fmla="*/ 529088 h 991099"/>
              <a:gd name="connsiteX4-69" fmla="*/ 462011 w 990452"/>
              <a:gd name="connsiteY4-70" fmla="*/ 991099 h 991099"/>
              <a:gd name="connsiteX5-71" fmla="*/ 0 w 990452"/>
              <a:gd name="connsiteY5-72" fmla="*/ 529088 h 991099"/>
              <a:gd name="connsiteX0-73" fmla="*/ 0 w 990452"/>
              <a:gd name="connsiteY0-74" fmla="*/ 528442 h 990453"/>
              <a:gd name="connsiteX1-75" fmla="*/ 462011 w 990452"/>
              <a:gd name="connsiteY1-76" fmla="*/ 66431 h 990453"/>
              <a:gd name="connsiteX2-77" fmla="*/ 976294 w 990452"/>
              <a:gd name="connsiteY2-78" fmla="*/ 14159 h 990453"/>
              <a:gd name="connsiteX3-79" fmla="*/ 924022 w 990452"/>
              <a:gd name="connsiteY3-80" fmla="*/ 528442 h 990453"/>
              <a:gd name="connsiteX4-81" fmla="*/ 462011 w 990452"/>
              <a:gd name="connsiteY4-82" fmla="*/ 990453 h 990453"/>
              <a:gd name="connsiteX5-83" fmla="*/ 0 w 990452"/>
              <a:gd name="connsiteY5-84" fmla="*/ 528442 h 990453"/>
              <a:gd name="connsiteX0-85" fmla="*/ 0 w 990452"/>
              <a:gd name="connsiteY0-86" fmla="*/ 527801 h 989812"/>
              <a:gd name="connsiteX1-87" fmla="*/ 462011 w 990452"/>
              <a:gd name="connsiteY1-88" fmla="*/ 65790 h 989812"/>
              <a:gd name="connsiteX2-89" fmla="*/ 976294 w 990452"/>
              <a:gd name="connsiteY2-90" fmla="*/ 13518 h 989812"/>
              <a:gd name="connsiteX3-91" fmla="*/ 924022 w 990452"/>
              <a:gd name="connsiteY3-92" fmla="*/ 527801 h 989812"/>
              <a:gd name="connsiteX4-93" fmla="*/ 462011 w 990452"/>
              <a:gd name="connsiteY4-94" fmla="*/ 989812 h 989812"/>
              <a:gd name="connsiteX5-95" fmla="*/ 0 w 990452"/>
              <a:gd name="connsiteY5-96" fmla="*/ 527801 h 989812"/>
              <a:gd name="connsiteX0-97" fmla="*/ 0 w 990452"/>
              <a:gd name="connsiteY0-98" fmla="*/ 525286 h 987297"/>
              <a:gd name="connsiteX1-99" fmla="*/ 462011 w 990452"/>
              <a:gd name="connsiteY1-100" fmla="*/ 63275 h 987297"/>
              <a:gd name="connsiteX2-101" fmla="*/ 976294 w 990452"/>
              <a:gd name="connsiteY2-102" fmla="*/ 11003 h 987297"/>
              <a:gd name="connsiteX3-103" fmla="*/ 924022 w 990452"/>
              <a:gd name="connsiteY3-104" fmla="*/ 525286 h 987297"/>
              <a:gd name="connsiteX4-105" fmla="*/ 462011 w 990452"/>
              <a:gd name="connsiteY4-106" fmla="*/ 987297 h 987297"/>
              <a:gd name="connsiteX5-107" fmla="*/ 0 w 990452"/>
              <a:gd name="connsiteY5-108" fmla="*/ 525286 h 987297"/>
              <a:gd name="connsiteX0-109" fmla="*/ 0 w 990452"/>
              <a:gd name="connsiteY0-110" fmla="*/ 523462 h 985473"/>
              <a:gd name="connsiteX1-111" fmla="*/ 462011 w 990452"/>
              <a:gd name="connsiteY1-112" fmla="*/ 61451 h 985473"/>
              <a:gd name="connsiteX2-113" fmla="*/ 976294 w 990452"/>
              <a:gd name="connsiteY2-114" fmla="*/ 9179 h 985473"/>
              <a:gd name="connsiteX3-115" fmla="*/ 924022 w 990452"/>
              <a:gd name="connsiteY3-116" fmla="*/ 523462 h 985473"/>
              <a:gd name="connsiteX4-117" fmla="*/ 462011 w 990452"/>
              <a:gd name="connsiteY4-118" fmla="*/ 985473 h 985473"/>
              <a:gd name="connsiteX5-119" fmla="*/ 0 w 990452"/>
              <a:gd name="connsiteY5-120" fmla="*/ 523462 h 985473"/>
              <a:gd name="connsiteX0-121" fmla="*/ 0 w 985472"/>
              <a:gd name="connsiteY0-122" fmla="*/ 523462 h 985473"/>
              <a:gd name="connsiteX1-123" fmla="*/ 462011 w 985472"/>
              <a:gd name="connsiteY1-124" fmla="*/ 61451 h 985473"/>
              <a:gd name="connsiteX2-125" fmla="*/ 976294 w 985472"/>
              <a:gd name="connsiteY2-126" fmla="*/ 9179 h 985473"/>
              <a:gd name="connsiteX3-127" fmla="*/ 924022 w 985472"/>
              <a:gd name="connsiteY3-128" fmla="*/ 523462 h 985473"/>
              <a:gd name="connsiteX4-129" fmla="*/ 462011 w 985472"/>
              <a:gd name="connsiteY4-130" fmla="*/ 985473 h 985473"/>
              <a:gd name="connsiteX5-131" fmla="*/ 0 w 985472"/>
              <a:gd name="connsiteY5-132" fmla="*/ 523462 h 985473"/>
            </a:gdLst>
            <a:ahLst/>
            <a:cxnLst>
              <a:cxn ang="0">
                <a:pos x="connsiteX0-121" y="connsiteY0-122"/>
              </a:cxn>
              <a:cxn ang="0">
                <a:pos x="connsiteX1-123" y="connsiteY1-124"/>
              </a:cxn>
              <a:cxn ang="0">
                <a:pos x="connsiteX2-125" y="connsiteY2-126"/>
              </a:cxn>
              <a:cxn ang="0">
                <a:pos x="connsiteX3-127" y="connsiteY3-128"/>
              </a:cxn>
              <a:cxn ang="0">
                <a:pos x="connsiteX4-129" y="connsiteY4-130"/>
              </a:cxn>
              <a:cxn ang="0">
                <a:pos x="connsiteX5-131" y="connsiteY5-132"/>
              </a:cxn>
            </a:cxnLst>
            <a:rect l="l" t="t" r="r" b="b"/>
            <a:pathLst>
              <a:path w="985472" h="985473">
                <a:moveTo>
                  <a:pt x="0" y="523462"/>
                </a:moveTo>
                <a:cubicBezTo>
                  <a:pt x="0" y="268300"/>
                  <a:pt x="206849" y="61451"/>
                  <a:pt x="462011" y="61451"/>
                </a:cubicBezTo>
                <a:cubicBezTo>
                  <a:pt x="633438" y="61451"/>
                  <a:pt x="941255" y="-28376"/>
                  <a:pt x="976294" y="9179"/>
                </a:cubicBezTo>
                <a:cubicBezTo>
                  <a:pt x="1013850" y="37485"/>
                  <a:pt x="924022" y="352035"/>
                  <a:pt x="924022" y="523462"/>
                </a:cubicBezTo>
                <a:cubicBezTo>
                  <a:pt x="924022" y="778624"/>
                  <a:pt x="717173" y="985473"/>
                  <a:pt x="462011" y="985473"/>
                </a:cubicBezTo>
                <a:cubicBezTo>
                  <a:pt x="206849" y="985473"/>
                  <a:pt x="0" y="778624"/>
                  <a:pt x="0" y="523462"/>
                </a:cubicBezTo>
                <a:close/>
              </a:path>
            </a:pathLst>
          </a:custGeom>
          <a:noFill/>
          <a:ln w="38100" cap="flat" cmpd="sng" algn="ctr">
            <a:solidFill>
              <a:srgbClr val="1F74AD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6" name="KSO_Shape"/>
          <p:cNvSpPr/>
          <p:nvPr>
            <p:custDataLst>
              <p:tags r:id="rId2"/>
            </p:custDataLst>
          </p:nvPr>
        </p:nvSpPr>
        <p:spPr>
          <a:xfrm>
            <a:off x="1732597" y="2831722"/>
            <a:ext cx="584939" cy="584939"/>
          </a:xfrm>
          <a:custGeom>
            <a:avLst/>
            <a:gdLst>
              <a:gd name="connsiteX0" fmla="*/ 320662 w 792088"/>
              <a:gd name="connsiteY0" fmla="*/ 99114 h 792088"/>
              <a:gd name="connsiteX1" fmla="*/ 320662 w 792088"/>
              <a:gd name="connsiteY1" fmla="*/ 475062 h 792088"/>
              <a:gd name="connsiteX2" fmla="*/ 696610 w 792088"/>
              <a:gd name="connsiteY2" fmla="*/ 475062 h 792088"/>
              <a:gd name="connsiteX3" fmla="*/ 696610 w 792088"/>
              <a:gd name="connsiteY3" fmla="*/ 434076 h 792088"/>
              <a:gd name="connsiteX4" fmla="*/ 361648 w 792088"/>
              <a:gd name="connsiteY4" fmla="*/ 434076 h 792088"/>
              <a:gd name="connsiteX5" fmla="*/ 361648 w 792088"/>
              <a:gd name="connsiteY5" fmla="*/ 99114 h 792088"/>
              <a:gd name="connsiteX6" fmla="*/ 396044 w 792088"/>
              <a:gd name="connsiteY6" fmla="*/ 0 h 792088"/>
              <a:gd name="connsiteX7" fmla="*/ 792088 w 792088"/>
              <a:gd name="connsiteY7" fmla="*/ 396044 h 792088"/>
              <a:gd name="connsiteX8" fmla="*/ 396044 w 792088"/>
              <a:gd name="connsiteY8" fmla="*/ 792088 h 792088"/>
              <a:gd name="connsiteX9" fmla="*/ 0 w 792088"/>
              <a:gd name="connsiteY9" fmla="*/ 396044 h 792088"/>
              <a:gd name="connsiteX10" fmla="*/ 396044 w 792088"/>
              <a:gd name="connsiteY10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2088" h="792088">
                <a:moveTo>
                  <a:pt x="320662" y="99114"/>
                </a:moveTo>
                <a:lnTo>
                  <a:pt x="320662" y="475062"/>
                </a:lnTo>
                <a:lnTo>
                  <a:pt x="696610" y="475062"/>
                </a:lnTo>
                <a:lnTo>
                  <a:pt x="696610" y="434076"/>
                </a:lnTo>
                <a:lnTo>
                  <a:pt x="361648" y="434076"/>
                </a:lnTo>
                <a:lnTo>
                  <a:pt x="361648" y="99114"/>
                </a:lnTo>
                <a:close/>
                <a:moveTo>
                  <a:pt x="396044" y="0"/>
                </a:moveTo>
                <a:cubicBezTo>
                  <a:pt x="614773" y="0"/>
                  <a:pt x="792088" y="177315"/>
                  <a:pt x="792088" y="396044"/>
                </a:cubicBezTo>
                <a:cubicBezTo>
                  <a:pt x="792088" y="614773"/>
                  <a:pt x="614773" y="792088"/>
                  <a:pt x="396044" y="792088"/>
                </a:cubicBezTo>
                <a:cubicBezTo>
                  <a:pt x="177315" y="792088"/>
                  <a:pt x="0" y="614773"/>
                  <a:pt x="0" y="396044"/>
                </a:cubicBezTo>
                <a:cubicBezTo>
                  <a:pt x="0" y="177315"/>
                  <a:pt x="177315" y="0"/>
                  <a:pt x="396044" y="0"/>
                </a:cubicBezTo>
                <a:close/>
              </a:path>
            </a:pathLst>
          </a:custGeom>
          <a:solidFill>
            <a:srgbClr val="1F74AD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1053346" y="4139724"/>
            <a:ext cx="1844545" cy="547433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b="1">
                <a:solidFill>
                  <a:srgbClr val="00B0F0"/>
                </a:solidFill>
                <a:sym typeface="+mn-ea"/>
              </a:rPr>
              <a:t>网站布局优化</a:t>
            </a:r>
            <a:endParaRPr lang="zh-CN" altLang="en-US" sz="2000" b="1" spc="30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19" name="泪滴形 7"/>
          <p:cNvSpPr/>
          <p:nvPr>
            <p:custDataLst>
              <p:tags r:id="rId4"/>
            </p:custDataLst>
          </p:nvPr>
        </p:nvSpPr>
        <p:spPr>
          <a:xfrm rot="8100000">
            <a:off x="4066745" y="2511316"/>
            <a:ext cx="1225753" cy="1225754"/>
          </a:xfrm>
          <a:custGeom>
            <a:avLst/>
            <a:gdLst>
              <a:gd name="connsiteX0" fmla="*/ 0 w 924022"/>
              <a:gd name="connsiteY0" fmla="*/ 462011 h 924022"/>
              <a:gd name="connsiteX1" fmla="*/ 462011 w 924022"/>
              <a:gd name="connsiteY1" fmla="*/ 0 h 924022"/>
              <a:gd name="connsiteX2" fmla="*/ 976294 w 924022"/>
              <a:gd name="connsiteY2" fmla="*/ -52272 h 924022"/>
              <a:gd name="connsiteX3" fmla="*/ 924022 w 924022"/>
              <a:gd name="connsiteY3" fmla="*/ 462011 h 924022"/>
              <a:gd name="connsiteX4" fmla="*/ 462011 w 924022"/>
              <a:gd name="connsiteY4" fmla="*/ 924022 h 924022"/>
              <a:gd name="connsiteX5" fmla="*/ 0 w 924022"/>
              <a:gd name="connsiteY5" fmla="*/ 462011 h 924022"/>
              <a:gd name="connsiteX0-1" fmla="*/ 0 w 976294"/>
              <a:gd name="connsiteY0-2" fmla="*/ 514283 h 976294"/>
              <a:gd name="connsiteX1-3" fmla="*/ 462011 w 976294"/>
              <a:gd name="connsiteY1-4" fmla="*/ 52272 h 976294"/>
              <a:gd name="connsiteX2-5" fmla="*/ 976294 w 976294"/>
              <a:gd name="connsiteY2-6" fmla="*/ 0 h 976294"/>
              <a:gd name="connsiteX3-7" fmla="*/ 924022 w 976294"/>
              <a:gd name="connsiteY3-8" fmla="*/ 514283 h 976294"/>
              <a:gd name="connsiteX4-9" fmla="*/ 462011 w 976294"/>
              <a:gd name="connsiteY4-10" fmla="*/ 976294 h 976294"/>
              <a:gd name="connsiteX5-11" fmla="*/ 0 w 976294"/>
              <a:gd name="connsiteY5-12" fmla="*/ 514283 h 976294"/>
              <a:gd name="connsiteX0-13" fmla="*/ 0 w 991098"/>
              <a:gd name="connsiteY0-14" fmla="*/ 517758 h 979769"/>
              <a:gd name="connsiteX1-15" fmla="*/ 462011 w 991098"/>
              <a:gd name="connsiteY1-16" fmla="*/ 55747 h 979769"/>
              <a:gd name="connsiteX2-17" fmla="*/ 976294 w 991098"/>
              <a:gd name="connsiteY2-18" fmla="*/ 3475 h 979769"/>
              <a:gd name="connsiteX3-19" fmla="*/ 924022 w 991098"/>
              <a:gd name="connsiteY3-20" fmla="*/ 517758 h 979769"/>
              <a:gd name="connsiteX4-21" fmla="*/ 462011 w 991098"/>
              <a:gd name="connsiteY4-22" fmla="*/ 979769 h 979769"/>
              <a:gd name="connsiteX5-23" fmla="*/ 0 w 991098"/>
              <a:gd name="connsiteY5-24" fmla="*/ 517758 h 979769"/>
              <a:gd name="connsiteX0-25" fmla="*/ 0 w 991098"/>
              <a:gd name="connsiteY0-26" fmla="*/ 532372 h 994383"/>
              <a:gd name="connsiteX1-27" fmla="*/ 462011 w 991098"/>
              <a:gd name="connsiteY1-28" fmla="*/ 70361 h 994383"/>
              <a:gd name="connsiteX2-29" fmla="*/ 976294 w 991098"/>
              <a:gd name="connsiteY2-30" fmla="*/ 18089 h 994383"/>
              <a:gd name="connsiteX3-31" fmla="*/ 924022 w 991098"/>
              <a:gd name="connsiteY3-32" fmla="*/ 532372 h 994383"/>
              <a:gd name="connsiteX4-33" fmla="*/ 462011 w 991098"/>
              <a:gd name="connsiteY4-34" fmla="*/ 994383 h 994383"/>
              <a:gd name="connsiteX5-35" fmla="*/ 0 w 991098"/>
              <a:gd name="connsiteY5-36" fmla="*/ 532372 h 994383"/>
              <a:gd name="connsiteX0-37" fmla="*/ 0 w 991098"/>
              <a:gd name="connsiteY0-38" fmla="*/ 529088 h 991099"/>
              <a:gd name="connsiteX1-39" fmla="*/ 462011 w 991098"/>
              <a:gd name="connsiteY1-40" fmla="*/ 67077 h 991099"/>
              <a:gd name="connsiteX2-41" fmla="*/ 976294 w 991098"/>
              <a:gd name="connsiteY2-42" fmla="*/ 14805 h 991099"/>
              <a:gd name="connsiteX3-43" fmla="*/ 924022 w 991098"/>
              <a:gd name="connsiteY3-44" fmla="*/ 529088 h 991099"/>
              <a:gd name="connsiteX4-45" fmla="*/ 462011 w 991098"/>
              <a:gd name="connsiteY4-46" fmla="*/ 991099 h 991099"/>
              <a:gd name="connsiteX5-47" fmla="*/ 0 w 991098"/>
              <a:gd name="connsiteY5-48" fmla="*/ 529088 h 991099"/>
              <a:gd name="connsiteX0-49" fmla="*/ 0 w 992401"/>
              <a:gd name="connsiteY0-50" fmla="*/ 529088 h 991099"/>
              <a:gd name="connsiteX1-51" fmla="*/ 462011 w 992401"/>
              <a:gd name="connsiteY1-52" fmla="*/ 67077 h 991099"/>
              <a:gd name="connsiteX2-53" fmla="*/ 976294 w 992401"/>
              <a:gd name="connsiteY2-54" fmla="*/ 14805 h 991099"/>
              <a:gd name="connsiteX3-55" fmla="*/ 924022 w 992401"/>
              <a:gd name="connsiteY3-56" fmla="*/ 529088 h 991099"/>
              <a:gd name="connsiteX4-57" fmla="*/ 462011 w 992401"/>
              <a:gd name="connsiteY4-58" fmla="*/ 991099 h 991099"/>
              <a:gd name="connsiteX5-59" fmla="*/ 0 w 992401"/>
              <a:gd name="connsiteY5-60" fmla="*/ 529088 h 991099"/>
              <a:gd name="connsiteX0-61" fmla="*/ 0 w 990452"/>
              <a:gd name="connsiteY0-62" fmla="*/ 529088 h 991099"/>
              <a:gd name="connsiteX1-63" fmla="*/ 462011 w 990452"/>
              <a:gd name="connsiteY1-64" fmla="*/ 67077 h 991099"/>
              <a:gd name="connsiteX2-65" fmla="*/ 976294 w 990452"/>
              <a:gd name="connsiteY2-66" fmla="*/ 14805 h 991099"/>
              <a:gd name="connsiteX3-67" fmla="*/ 924022 w 990452"/>
              <a:gd name="connsiteY3-68" fmla="*/ 529088 h 991099"/>
              <a:gd name="connsiteX4-69" fmla="*/ 462011 w 990452"/>
              <a:gd name="connsiteY4-70" fmla="*/ 991099 h 991099"/>
              <a:gd name="connsiteX5-71" fmla="*/ 0 w 990452"/>
              <a:gd name="connsiteY5-72" fmla="*/ 529088 h 991099"/>
              <a:gd name="connsiteX0-73" fmla="*/ 0 w 990452"/>
              <a:gd name="connsiteY0-74" fmla="*/ 528442 h 990453"/>
              <a:gd name="connsiteX1-75" fmla="*/ 462011 w 990452"/>
              <a:gd name="connsiteY1-76" fmla="*/ 66431 h 990453"/>
              <a:gd name="connsiteX2-77" fmla="*/ 976294 w 990452"/>
              <a:gd name="connsiteY2-78" fmla="*/ 14159 h 990453"/>
              <a:gd name="connsiteX3-79" fmla="*/ 924022 w 990452"/>
              <a:gd name="connsiteY3-80" fmla="*/ 528442 h 990453"/>
              <a:gd name="connsiteX4-81" fmla="*/ 462011 w 990452"/>
              <a:gd name="connsiteY4-82" fmla="*/ 990453 h 990453"/>
              <a:gd name="connsiteX5-83" fmla="*/ 0 w 990452"/>
              <a:gd name="connsiteY5-84" fmla="*/ 528442 h 990453"/>
              <a:gd name="connsiteX0-85" fmla="*/ 0 w 990452"/>
              <a:gd name="connsiteY0-86" fmla="*/ 527801 h 989812"/>
              <a:gd name="connsiteX1-87" fmla="*/ 462011 w 990452"/>
              <a:gd name="connsiteY1-88" fmla="*/ 65790 h 989812"/>
              <a:gd name="connsiteX2-89" fmla="*/ 976294 w 990452"/>
              <a:gd name="connsiteY2-90" fmla="*/ 13518 h 989812"/>
              <a:gd name="connsiteX3-91" fmla="*/ 924022 w 990452"/>
              <a:gd name="connsiteY3-92" fmla="*/ 527801 h 989812"/>
              <a:gd name="connsiteX4-93" fmla="*/ 462011 w 990452"/>
              <a:gd name="connsiteY4-94" fmla="*/ 989812 h 989812"/>
              <a:gd name="connsiteX5-95" fmla="*/ 0 w 990452"/>
              <a:gd name="connsiteY5-96" fmla="*/ 527801 h 989812"/>
              <a:gd name="connsiteX0-97" fmla="*/ 0 w 990452"/>
              <a:gd name="connsiteY0-98" fmla="*/ 525286 h 987297"/>
              <a:gd name="connsiteX1-99" fmla="*/ 462011 w 990452"/>
              <a:gd name="connsiteY1-100" fmla="*/ 63275 h 987297"/>
              <a:gd name="connsiteX2-101" fmla="*/ 976294 w 990452"/>
              <a:gd name="connsiteY2-102" fmla="*/ 11003 h 987297"/>
              <a:gd name="connsiteX3-103" fmla="*/ 924022 w 990452"/>
              <a:gd name="connsiteY3-104" fmla="*/ 525286 h 987297"/>
              <a:gd name="connsiteX4-105" fmla="*/ 462011 w 990452"/>
              <a:gd name="connsiteY4-106" fmla="*/ 987297 h 987297"/>
              <a:gd name="connsiteX5-107" fmla="*/ 0 w 990452"/>
              <a:gd name="connsiteY5-108" fmla="*/ 525286 h 987297"/>
              <a:gd name="connsiteX0-109" fmla="*/ 0 w 990452"/>
              <a:gd name="connsiteY0-110" fmla="*/ 523462 h 985473"/>
              <a:gd name="connsiteX1-111" fmla="*/ 462011 w 990452"/>
              <a:gd name="connsiteY1-112" fmla="*/ 61451 h 985473"/>
              <a:gd name="connsiteX2-113" fmla="*/ 976294 w 990452"/>
              <a:gd name="connsiteY2-114" fmla="*/ 9179 h 985473"/>
              <a:gd name="connsiteX3-115" fmla="*/ 924022 w 990452"/>
              <a:gd name="connsiteY3-116" fmla="*/ 523462 h 985473"/>
              <a:gd name="connsiteX4-117" fmla="*/ 462011 w 990452"/>
              <a:gd name="connsiteY4-118" fmla="*/ 985473 h 985473"/>
              <a:gd name="connsiteX5-119" fmla="*/ 0 w 990452"/>
              <a:gd name="connsiteY5-120" fmla="*/ 523462 h 985473"/>
              <a:gd name="connsiteX0-121" fmla="*/ 0 w 985472"/>
              <a:gd name="connsiteY0-122" fmla="*/ 523462 h 985473"/>
              <a:gd name="connsiteX1-123" fmla="*/ 462011 w 985472"/>
              <a:gd name="connsiteY1-124" fmla="*/ 61451 h 985473"/>
              <a:gd name="connsiteX2-125" fmla="*/ 976294 w 985472"/>
              <a:gd name="connsiteY2-126" fmla="*/ 9179 h 985473"/>
              <a:gd name="connsiteX3-127" fmla="*/ 924022 w 985472"/>
              <a:gd name="connsiteY3-128" fmla="*/ 523462 h 985473"/>
              <a:gd name="connsiteX4-129" fmla="*/ 462011 w 985472"/>
              <a:gd name="connsiteY4-130" fmla="*/ 985473 h 985473"/>
              <a:gd name="connsiteX5-131" fmla="*/ 0 w 985472"/>
              <a:gd name="connsiteY5-132" fmla="*/ 523462 h 985473"/>
            </a:gdLst>
            <a:ahLst/>
            <a:cxnLst>
              <a:cxn ang="0">
                <a:pos x="connsiteX0-121" y="connsiteY0-122"/>
              </a:cxn>
              <a:cxn ang="0">
                <a:pos x="connsiteX1-123" y="connsiteY1-124"/>
              </a:cxn>
              <a:cxn ang="0">
                <a:pos x="connsiteX2-125" y="connsiteY2-126"/>
              </a:cxn>
              <a:cxn ang="0">
                <a:pos x="connsiteX3-127" y="connsiteY3-128"/>
              </a:cxn>
              <a:cxn ang="0">
                <a:pos x="connsiteX4-129" y="connsiteY4-130"/>
              </a:cxn>
              <a:cxn ang="0">
                <a:pos x="connsiteX5-131" y="connsiteY5-132"/>
              </a:cxn>
            </a:cxnLst>
            <a:rect l="l" t="t" r="r" b="b"/>
            <a:pathLst>
              <a:path w="985472" h="985473">
                <a:moveTo>
                  <a:pt x="0" y="523462"/>
                </a:moveTo>
                <a:cubicBezTo>
                  <a:pt x="0" y="268300"/>
                  <a:pt x="206849" y="61451"/>
                  <a:pt x="462011" y="61451"/>
                </a:cubicBezTo>
                <a:cubicBezTo>
                  <a:pt x="633438" y="61451"/>
                  <a:pt x="941255" y="-28376"/>
                  <a:pt x="976294" y="9179"/>
                </a:cubicBezTo>
                <a:cubicBezTo>
                  <a:pt x="1013850" y="37485"/>
                  <a:pt x="924022" y="352035"/>
                  <a:pt x="924022" y="523462"/>
                </a:cubicBezTo>
                <a:cubicBezTo>
                  <a:pt x="924022" y="778624"/>
                  <a:pt x="717173" y="985473"/>
                  <a:pt x="462011" y="985473"/>
                </a:cubicBezTo>
                <a:cubicBezTo>
                  <a:pt x="206849" y="985473"/>
                  <a:pt x="0" y="778624"/>
                  <a:pt x="0" y="523462"/>
                </a:cubicBezTo>
                <a:close/>
              </a:path>
            </a:pathLst>
          </a:custGeom>
          <a:noFill/>
          <a:ln w="38100" cap="flat" cmpd="sng" algn="ctr">
            <a:solidFill>
              <a:srgbClr val="3498DB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20" name="KSO_Shape"/>
          <p:cNvSpPr/>
          <p:nvPr>
            <p:custDataLst>
              <p:tags r:id="rId5"/>
            </p:custDataLst>
          </p:nvPr>
        </p:nvSpPr>
        <p:spPr>
          <a:xfrm flipH="1">
            <a:off x="4386642" y="2862956"/>
            <a:ext cx="737607" cy="522472"/>
          </a:xfrm>
          <a:custGeom>
            <a:avLst/>
            <a:gdLst/>
            <a:ahLst/>
            <a:cxnLst/>
            <a:rect l="l" t="t" r="r" b="b"/>
            <a:pathLst>
              <a:path w="1211637" h="857258">
                <a:moveTo>
                  <a:pt x="937021" y="713258"/>
                </a:moveTo>
                <a:cubicBezTo>
                  <a:pt x="976786" y="713258"/>
                  <a:pt x="1009021" y="745493"/>
                  <a:pt x="1009021" y="785258"/>
                </a:cubicBezTo>
                <a:cubicBezTo>
                  <a:pt x="1009021" y="825023"/>
                  <a:pt x="976786" y="857258"/>
                  <a:pt x="937021" y="857258"/>
                </a:cubicBezTo>
                <a:cubicBezTo>
                  <a:pt x="897256" y="857258"/>
                  <a:pt x="865021" y="825023"/>
                  <a:pt x="865021" y="785258"/>
                </a:cubicBezTo>
                <a:cubicBezTo>
                  <a:pt x="865021" y="745493"/>
                  <a:pt x="897256" y="713258"/>
                  <a:pt x="937021" y="713258"/>
                </a:cubicBezTo>
                <a:close/>
                <a:moveTo>
                  <a:pt x="568554" y="713258"/>
                </a:moveTo>
                <a:cubicBezTo>
                  <a:pt x="608319" y="713258"/>
                  <a:pt x="640554" y="745493"/>
                  <a:pt x="640554" y="785258"/>
                </a:cubicBezTo>
                <a:cubicBezTo>
                  <a:pt x="640554" y="825023"/>
                  <a:pt x="608319" y="857258"/>
                  <a:pt x="568554" y="857258"/>
                </a:cubicBezTo>
                <a:cubicBezTo>
                  <a:pt x="528789" y="857258"/>
                  <a:pt x="496554" y="825023"/>
                  <a:pt x="496554" y="785258"/>
                </a:cubicBezTo>
                <a:cubicBezTo>
                  <a:pt x="496554" y="745493"/>
                  <a:pt x="528789" y="713258"/>
                  <a:pt x="568554" y="713258"/>
                </a:cubicBezTo>
                <a:close/>
                <a:moveTo>
                  <a:pt x="238524" y="0"/>
                </a:moveTo>
                <a:lnTo>
                  <a:pt x="287824" y="4511"/>
                </a:lnTo>
                <a:lnTo>
                  <a:pt x="288000" y="4511"/>
                </a:lnTo>
                <a:lnTo>
                  <a:pt x="288001" y="4528"/>
                </a:lnTo>
                <a:lnTo>
                  <a:pt x="308028" y="6360"/>
                </a:lnTo>
                <a:lnTo>
                  <a:pt x="374622" y="197367"/>
                </a:lnTo>
                <a:lnTo>
                  <a:pt x="1211637" y="197367"/>
                </a:lnTo>
                <a:lnTo>
                  <a:pt x="1050402" y="681918"/>
                </a:lnTo>
                <a:lnTo>
                  <a:pt x="472773" y="681918"/>
                </a:lnTo>
                <a:lnTo>
                  <a:pt x="399476" y="461644"/>
                </a:lnTo>
                <a:lnTo>
                  <a:pt x="257414" y="54181"/>
                </a:lnTo>
                <a:lnTo>
                  <a:pt x="1" y="54181"/>
                </a:lnTo>
                <a:lnTo>
                  <a:pt x="0" y="4511"/>
                </a:lnTo>
                <a:lnTo>
                  <a:pt x="240097" y="4511"/>
                </a:lnTo>
                <a:close/>
              </a:path>
            </a:pathLst>
          </a:custGeom>
          <a:solidFill>
            <a:srgbClr val="3498D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>
            <p:custDataLst>
              <p:tags r:id="rId6"/>
            </p:custDataLst>
          </p:nvPr>
        </p:nvSpPr>
        <p:spPr>
          <a:xfrm>
            <a:off x="3724029" y="4139724"/>
            <a:ext cx="1844545" cy="547433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995" b="1">
                <a:solidFill>
                  <a:srgbClr val="0070C0"/>
                </a:solidFill>
                <a:sym typeface="+mn-ea"/>
              </a:rPr>
              <a:t>wap</a:t>
            </a:r>
            <a:r>
              <a:rPr lang="zh-CN" altLang="en-US" sz="1995" b="1">
                <a:solidFill>
                  <a:srgbClr val="0070C0"/>
                </a:solidFill>
                <a:sym typeface="+mn-ea"/>
              </a:rPr>
              <a:t>网站搭建</a:t>
            </a:r>
            <a:endParaRPr lang="zh-CN" altLang="en-US" sz="1995" b="1" spc="30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23" name="泪滴形 7"/>
          <p:cNvSpPr/>
          <p:nvPr>
            <p:custDataLst>
              <p:tags r:id="rId7"/>
            </p:custDataLst>
          </p:nvPr>
        </p:nvSpPr>
        <p:spPr>
          <a:xfrm rot="8100000">
            <a:off x="6715215" y="2511316"/>
            <a:ext cx="1225753" cy="1225754"/>
          </a:xfrm>
          <a:custGeom>
            <a:avLst/>
            <a:gdLst>
              <a:gd name="connsiteX0" fmla="*/ 0 w 924022"/>
              <a:gd name="connsiteY0" fmla="*/ 462011 h 924022"/>
              <a:gd name="connsiteX1" fmla="*/ 462011 w 924022"/>
              <a:gd name="connsiteY1" fmla="*/ 0 h 924022"/>
              <a:gd name="connsiteX2" fmla="*/ 976294 w 924022"/>
              <a:gd name="connsiteY2" fmla="*/ -52272 h 924022"/>
              <a:gd name="connsiteX3" fmla="*/ 924022 w 924022"/>
              <a:gd name="connsiteY3" fmla="*/ 462011 h 924022"/>
              <a:gd name="connsiteX4" fmla="*/ 462011 w 924022"/>
              <a:gd name="connsiteY4" fmla="*/ 924022 h 924022"/>
              <a:gd name="connsiteX5" fmla="*/ 0 w 924022"/>
              <a:gd name="connsiteY5" fmla="*/ 462011 h 924022"/>
              <a:gd name="connsiteX0-1" fmla="*/ 0 w 976294"/>
              <a:gd name="connsiteY0-2" fmla="*/ 514283 h 976294"/>
              <a:gd name="connsiteX1-3" fmla="*/ 462011 w 976294"/>
              <a:gd name="connsiteY1-4" fmla="*/ 52272 h 976294"/>
              <a:gd name="connsiteX2-5" fmla="*/ 976294 w 976294"/>
              <a:gd name="connsiteY2-6" fmla="*/ 0 h 976294"/>
              <a:gd name="connsiteX3-7" fmla="*/ 924022 w 976294"/>
              <a:gd name="connsiteY3-8" fmla="*/ 514283 h 976294"/>
              <a:gd name="connsiteX4-9" fmla="*/ 462011 w 976294"/>
              <a:gd name="connsiteY4-10" fmla="*/ 976294 h 976294"/>
              <a:gd name="connsiteX5-11" fmla="*/ 0 w 976294"/>
              <a:gd name="connsiteY5-12" fmla="*/ 514283 h 976294"/>
              <a:gd name="connsiteX0-13" fmla="*/ 0 w 991098"/>
              <a:gd name="connsiteY0-14" fmla="*/ 517758 h 979769"/>
              <a:gd name="connsiteX1-15" fmla="*/ 462011 w 991098"/>
              <a:gd name="connsiteY1-16" fmla="*/ 55747 h 979769"/>
              <a:gd name="connsiteX2-17" fmla="*/ 976294 w 991098"/>
              <a:gd name="connsiteY2-18" fmla="*/ 3475 h 979769"/>
              <a:gd name="connsiteX3-19" fmla="*/ 924022 w 991098"/>
              <a:gd name="connsiteY3-20" fmla="*/ 517758 h 979769"/>
              <a:gd name="connsiteX4-21" fmla="*/ 462011 w 991098"/>
              <a:gd name="connsiteY4-22" fmla="*/ 979769 h 979769"/>
              <a:gd name="connsiteX5-23" fmla="*/ 0 w 991098"/>
              <a:gd name="connsiteY5-24" fmla="*/ 517758 h 979769"/>
              <a:gd name="connsiteX0-25" fmla="*/ 0 w 991098"/>
              <a:gd name="connsiteY0-26" fmla="*/ 532372 h 994383"/>
              <a:gd name="connsiteX1-27" fmla="*/ 462011 w 991098"/>
              <a:gd name="connsiteY1-28" fmla="*/ 70361 h 994383"/>
              <a:gd name="connsiteX2-29" fmla="*/ 976294 w 991098"/>
              <a:gd name="connsiteY2-30" fmla="*/ 18089 h 994383"/>
              <a:gd name="connsiteX3-31" fmla="*/ 924022 w 991098"/>
              <a:gd name="connsiteY3-32" fmla="*/ 532372 h 994383"/>
              <a:gd name="connsiteX4-33" fmla="*/ 462011 w 991098"/>
              <a:gd name="connsiteY4-34" fmla="*/ 994383 h 994383"/>
              <a:gd name="connsiteX5-35" fmla="*/ 0 w 991098"/>
              <a:gd name="connsiteY5-36" fmla="*/ 532372 h 994383"/>
              <a:gd name="connsiteX0-37" fmla="*/ 0 w 991098"/>
              <a:gd name="connsiteY0-38" fmla="*/ 529088 h 991099"/>
              <a:gd name="connsiteX1-39" fmla="*/ 462011 w 991098"/>
              <a:gd name="connsiteY1-40" fmla="*/ 67077 h 991099"/>
              <a:gd name="connsiteX2-41" fmla="*/ 976294 w 991098"/>
              <a:gd name="connsiteY2-42" fmla="*/ 14805 h 991099"/>
              <a:gd name="connsiteX3-43" fmla="*/ 924022 w 991098"/>
              <a:gd name="connsiteY3-44" fmla="*/ 529088 h 991099"/>
              <a:gd name="connsiteX4-45" fmla="*/ 462011 w 991098"/>
              <a:gd name="connsiteY4-46" fmla="*/ 991099 h 991099"/>
              <a:gd name="connsiteX5-47" fmla="*/ 0 w 991098"/>
              <a:gd name="connsiteY5-48" fmla="*/ 529088 h 991099"/>
              <a:gd name="connsiteX0-49" fmla="*/ 0 w 992401"/>
              <a:gd name="connsiteY0-50" fmla="*/ 529088 h 991099"/>
              <a:gd name="connsiteX1-51" fmla="*/ 462011 w 992401"/>
              <a:gd name="connsiteY1-52" fmla="*/ 67077 h 991099"/>
              <a:gd name="connsiteX2-53" fmla="*/ 976294 w 992401"/>
              <a:gd name="connsiteY2-54" fmla="*/ 14805 h 991099"/>
              <a:gd name="connsiteX3-55" fmla="*/ 924022 w 992401"/>
              <a:gd name="connsiteY3-56" fmla="*/ 529088 h 991099"/>
              <a:gd name="connsiteX4-57" fmla="*/ 462011 w 992401"/>
              <a:gd name="connsiteY4-58" fmla="*/ 991099 h 991099"/>
              <a:gd name="connsiteX5-59" fmla="*/ 0 w 992401"/>
              <a:gd name="connsiteY5-60" fmla="*/ 529088 h 991099"/>
              <a:gd name="connsiteX0-61" fmla="*/ 0 w 990452"/>
              <a:gd name="connsiteY0-62" fmla="*/ 529088 h 991099"/>
              <a:gd name="connsiteX1-63" fmla="*/ 462011 w 990452"/>
              <a:gd name="connsiteY1-64" fmla="*/ 67077 h 991099"/>
              <a:gd name="connsiteX2-65" fmla="*/ 976294 w 990452"/>
              <a:gd name="connsiteY2-66" fmla="*/ 14805 h 991099"/>
              <a:gd name="connsiteX3-67" fmla="*/ 924022 w 990452"/>
              <a:gd name="connsiteY3-68" fmla="*/ 529088 h 991099"/>
              <a:gd name="connsiteX4-69" fmla="*/ 462011 w 990452"/>
              <a:gd name="connsiteY4-70" fmla="*/ 991099 h 991099"/>
              <a:gd name="connsiteX5-71" fmla="*/ 0 w 990452"/>
              <a:gd name="connsiteY5-72" fmla="*/ 529088 h 991099"/>
              <a:gd name="connsiteX0-73" fmla="*/ 0 w 990452"/>
              <a:gd name="connsiteY0-74" fmla="*/ 528442 h 990453"/>
              <a:gd name="connsiteX1-75" fmla="*/ 462011 w 990452"/>
              <a:gd name="connsiteY1-76" fmla="*/ 66431 h 990453"/>
              <a:gd name="connsiteX2-77" fmla="*/ 976294 w 990452"/>
              <a:gd name="connsiteY2-78" fmla="*/ 14159 h 990453"/>
              <a:gd name="connsiteX3-79" fmla="*/ 924022 w 990452"/>
              <a:gd name="connsiteY3-80" fmla="*/ 528442 h 990453"/>
              <a:gd name="connsiteX4-81" fmla="*/ 462011 w 990452"/>
              <a:gd name="connsiteY4-82" fmla="*/ 990453 h 990453"/>
              <a:gd name="connsiteX5-83" fmla="*/ 0 w 990452"/>
              <a:gd name="connsiteY5-84" fmla="*/ 528442 h 990453"/>
              <a:gd name="connsiteX0-85" fmla="*/ 0 w 990452"/>
              <a:gd name="connsiteY0-86" fmla="*/ 527801 h 989812"/>
              <a:gd name="connsiteX1-87" fmla="*/ 462011 w 990452"/>
              <a:gd name="connsiteY1-88" fmla="*/ 65790 h 989812"/>
              <a:gd name="connsiteX2-89" fmla="*/ 976294 w 990452"/>
              <a:gd name="connsiteY2-90" fmla="*/ 13518 h 989812"/>
              <a:gd name="connsiteX3-91" fmla="*/ 924022 w 990452"/>
              <a:gd name="connsiteY3-92" fmla="*/ 527801 h 989812"/>
              <a:gd name="connsiteX4-93" fmla="*/ 462011 w 990452"/>
              <a:gd name="connsiteY4-94" fmla="*/ 989812 h 989812"/>
              <a:gd name="connsiteX5-95" fmla="*/ 0 w 990452"/>
              <a:gd name="connsiteY5-96" fmla="*/ 527801 h 989812"/>
              <a:gd name="connsiteX0-97" fmla="*/ 0 w 990452"/>
              <a:gd name="connsiteY0-98" fmla="*/ 525286 h 987297"/>
              <a:gd name="connsiteX1-99" fmla="*/ 462011 w 990452"/>
              <a:gd name="connsiteY1-100" fmla="*/ 63275 h 987297"/>
              <a:gd name="connsiteX2-101" fmla="*/ 976294 w 990452"/>
              <a:gd name="connsiteY2-102" fmla="*/ 11003 h 987297"/>
              <a:gd name="connsiteX3-103" fmla="*/ 924022 w 990452"/>
              <a:gd name="connsiteY3-104" fmla="*/ 525286 h 987297"/>
              <a:gd name="connsiteX4-105" fmla="*/ 462011 w 990452"/>
              <a:gd name="connsiteY4-106" fmla="*/ 987297 h 987297"/>
              <a:gd name="connsiteX5-107" fmla="*/ 0 w 990452"/>
              <a:gd name="connsiteY5-108" fmla="*/ 525286 h 987297"/>
              <a:gd name="connsiteX0-109" fmla="*/ 0 w 990452"/>
              <a:gd name="connsiteY0-110" fmla="*/ 523462 h 985473"/>
              <a:gd name="connsiteX1-111" fmla="*/ 462011 w 990452"/>
              <a:gd name="connsiteY1-112" fmla="*/ 61451 h 985473"/>
              <a:gd name="connsiteX2-113" fmla="*/ 976294 w 990452"/>
              <a:gd name="connsiteY2-114" fmla="*/ 9179 h 985473"/>
              <a:gd name="connsiteX3-115" fmla="*/ 924022 w 990452"/>
              <a:gd name="connsiteY3-116" fmla="*/ 523462 h 985473"/>
              <a:gd name="connsiteX4-117" fmla="*/ 462011 w 990452"/>
              <a:gd name="connsiteY4-118" fmla="*/ 985473 h 985473"/>
              <a:gd name="connsiteX5-119" fmla="*/ 0 w 990452"/>
              <a:gd name="connsiteY5-120" fmla="*/ 523462 h 985473"/>
              <a:gd name="connsiteX0-121" fmla="*/ 0 w 985472"/>
              <a:gd name="connsiteY0-122" fmla="*/ 523462 h 985473"/>
              <a:gd name="connsiteX1-123" fmla="*/ 462011 w 985472"/>
              <a:gd name="connsiteY1-124" fmla="*/ 61451 h 985473"/>
              <a:gd name="connsiteX2-125" fmla="*/ 976294 w 985472"/>
              <a:gd name="connsiteY2-126" fmla="*/ 9179 h 985473"/>
              <a:gd name="connsiteX3-127" fmla="*/ 924022 w 985472"/>
              <a:gd name="connsiteY3-128" fmla="*/ 523462 h 985473"/>
              <a:gd name="connsiteX4-129" fmla="*/ 462011 w 985472"/>
              <a:gd name="connsiteY4-130" fmla="*/ 985473 h 985473"/>
              <a:gd name="connsiteX5-131" fmla="*/ 0 w 985472"/>
              <a:gd name="connsiteY5-132" fmla="*/ 523462 h 985473"/>
            </a:gdLst>
            <a:ahLst/>
            <a:cxnLst>
              <a:cxn ang="0">
                <a:pos x="connsiteX0-121" y="connsiteY0-122"/>
              </a:cxn>
              <a:cxn ang="0">
                <a:pos x="connsiteX1-123" y="connsiteY1-124"/>
              </a:cxn>
              <a:cxn ang="0">
                <a:pos x="connsiteX2-125" y="connsiteY2-126"/>
              </a:cxn>
              <a:cxn ang="0">
                <a:pos x="connsiteX3-127" y="connsiteY3-128"/>
              </a:cxn>
              <a:cxn ang="0">
                <a:pos x="connsiteX4-129" y="connsiteY4-130"/>
              </a:cxn>
              <a:cxn ang="0">
                <a:pos x="connsiteX5-131" y="connsiteY5-132"/>
              </a:cxn>
            </a:cxnLst>
            <a:rect l="l" t="t" r="r" b="b"/>
            <a:pathLst>
              <a:path w="985472" h="985473">
                <a:moveTo>
                  <a:pt x="0" y="523462"/>
                </a:moveTo>
                <a:cubicBezTo>
                  <a:pt x="0" y="268300"/>
                  <a:pt x="206849" y="61451"/>
                  <a:pt x="462011" y="61451"/>
                </a:cubicBezTo>
                <a:cubicBezTo>
                  <a:pt x="633438" y="61451"/>
                  <a:pt x="941255" y="-28376"/>
                  <a:pt x="976294" y="9179"/>
                </a:cubicBezTo>
                <a:cubicBezTo>
                  <a:pt x="1013850" y="37485"/>
                  <a:pt x="924022" y="352035"/>
                  <a:pt x="924022" y="523462"/>
                </a:cubicBezTo>
                <a:cubicBezTo>
                  <a:pt x="924022" y="778624"/>
                  <a:pt x="717173" y="985473"/>
                  <a:pt x="462011" y="985473"/>
                </a:cubicBezTo>
                <a:cubicBezTo>
                  <a:pt x="206849" y="985473"/>
                  <a:pt x="0" y="778624"/>
                  <a:pt x="0" y="523462"/>
                </a:cubicBezTo>
                <a:close/>
              </a:path>
            </a:pathLst>
          </a:custGeom>
          <a:noFill/>
          <a:ln w="38100" cap="flat" cmpd="sng" algn="ctr">
            <a:solidFill>
              <a:srgbClr val="1AA3AA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24" name="KSO_Shape"/>
          <p:cNvSpPr/>
          <p:nvPr>
            <p:custDataLst>
              <p:tags r:id="rId8"/>
            </p:custDataLst>
          </p:nvPr>
        </p:nvSpPr>
        <p:spPr>
          <a:xfrm>
            <a:off x="7086603" y="2798541"/>
            <a:ext cx="508544" cy="642373"/>
          </a:xfrm>
          <a:custGeom>
            <a:avLst/>
            <a:gdLst>
              <a:gd name="connsiteX0" fmla="*/ 1837010 w 4772887"/>
              <a:gd name="connsiteY0" fmla="*/ 5450128 h 6032500"/>
              <a:gd name="connsiteX1" fmla="*/ 2935877 w 4772887"/>
              <a:gd name="connsiteY1" fmla="*/ 5450128 h 6032500"/>
              <a:gd name="connsiteX2" fmla="*/ 2938893 w 4772887"/>
              <a:gd name="connsiteY2" fmla="*/ 5480050 h 6032500"/>
              <a:gd name="connsiteX3" fmla="*/ 2386443 w 4772887"/>
              <a:gd name="connsiteY3" fmla="*/ 6032500 h 6032500"/>
              <a:gd name="connsiteX4" fmla="*/ 1833993 w 4772887"/>
              <a:gd name="connsiteY4" fmla="*/ 5480050 h 6032500"/>
              <a:gd name="connsiteX5" fmla="*/ 2386443 w 4772887"/>
              <a:gd name="connsiteY5" fmla="*/ 0 h 6032500"/>
              <a:gd name="connsiteX6" fmla="*/ 2938893 w 4772887"/>
              <a:gd name="connsiteY6" fmla="*/ 552450 h 6032500"/>
              <a:gd name="connsiteX7" fmla="*/ 2938893 w 4772887"/>
              <a:gd name="connsiteY7" fmla="*/ 667402 h 6032500"/>
              <a:gd name="connsiteX8" fmla="*/ 3023664 w 4772887"/>
              <a:gd name="connsiteY8" fmla="*/ 689199 h 6032500"/>
              <a:gd name="connsiteX9" fmla="*/ 4069193 w 4772887"/>
              <a:gd name="connsiteY9" fmla="*/ 2110322 h 6032500"/>
              <a:gd name="connsiteX10" fmla="*/ 4069193 w 4772887"/>
              <a:gd name="connsiteY10" fmla="*/ 3439578 h 6032500"/>
              <a:gd name="connsiteX11" fmla="*/ 4002295 w 4772887"/>
              <a:gd name="connsiteY11" fmla="*/ 3882070 h 6032500"/>
              <a:gd name="connsiteX12" fmla="*/ 3986838 w 4772887"/>
              <a:gd name="connsiteY12" fmla="*/ 3924300 h 6032500"/>
              <a:gd name="connsiteX13" fmla="*/ 4207737 w 4772887"/>
              <a:gd name="connsiteY13" fmla="*/ 3924300 h 6032500"/>
              <a:gd name="connsiteX14" fmla="*/ 4772887 w 4772887"/>
              <a:gd name="connsiteY14" fmla="*/ 4489450 h 6032500"/>
              <a:gd name="connsiteX15" fmla="*/ 4772887 w 4772887"/>
              <a:gd name="connsiteY15" fmla="*/ 4914895 h 6032500"/>
              <a:gd name="connsiteX16" fmla="*/ 4633182 w 4772887"/>
              <a:gd name="connsiteY16" fmla="*/ 5054600 h 6032500"/>
              <a:gd name="connsiteX17" fmla="*/ 139705 w 4772887"/>
              <a:gd name="connsiteY17" fmla="*/ 5054600 h 6032500"/>
              <a:gd name="connsiteX18" fmla="*/ 0 w 4772887"/>
              <a:gd name="connsiteY18" fmla="*/ 4914895 h 6032500"/>
              <a:gd name="connsiteX19" fmla="*/ 0 w 4772887"/>
              <a:gd name="connsiteY19" fmla="*/ 4489450 h 6032500"/>
              <a:gd name="connsiteX20" fmla="*/ 565150 w 4772887"/>
              <a:gd name="connsiteY20" fmla="*/ 3924300 h 6032500"/>
              <a:gd name="connsiteX21" fmla="*/ 786048 w 4772887"/>
              <a:gd name="connsiteY21" fmla="*/ 3924300 h 6032500"/>
              <a:gd name="connsiteX22" fmla="*/ 770591 w 4772887"/>
              <a:gd name="connsiteY22" fmla="*/ 3882070 h 6032500"/>
              <a:gd name="connsiteX23" fmla="*/ 703693 w 4772887"/>
              <a:gd name="connsiteY23" fmla="*/ 3439578 h 6032500"/>
              <a:gd name="connsiteX24" fmla="*/ 703693 w 4772887"/>
              <a:gd name="connsiteY24" fmla="*/ 2110322 h 6032500"/>
              <a:gd name="connsiteX25" fmla="*/ 1749223 w 4772887"/>
              <a:gd name="connsiteY25" fmla="*/ 689199 h 6032500"/>
              <a:gd name="connsiteX26" fmla="*/ 1833993 w 4772887"/>
              <a:gd name="connsiteY26" fmla="*/ 667402 h 6032500"/>
              <a:gd name="connsiteX27" fmla="*/ 1833993 w 4772887"/>
              <a:gd name="connsiteY27" fmla="*/ 552450 h 6032500"/>
              <a:gd name="connsiteX28" fmla="*/ 2386443 w 4772887"/>
              <a:gd name="connsiteY28" fmla="*/ 0 h 603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772887" h="6032500">
                <a:moveTo>
                  <a:pt x="1837010" y="5450128"/>
                </a:moveTo>
                <a:lnTo>
                  <a:pt x="2935877" y="5450128"/>
                </a:lnTo>
                <a:lnTo>
                  <a:pt x="2938893" y="5480050"/>
                </a:lnTo>
                <a:cubicBezTo>
                  <a:pt x="2938893" y="5785160"/>
                  <a:pt x="2691553" y="6032500"/>
                  <a:pt x="2386443" y="6032500"/>
                </a:cubicBezTo>
                <a:cubicBezTo>
                  <a:pt x="2081333" y="6032500"/>
                  <a:pt x="1833993" y="5785160"/>
                  <a:pt x="1833993" y="5480050"/>
                </a:cubicBezTo>
                <a:close/>
                <a:moveTo>
                  <a:pt x="2386443" y="0"/>
                </a:moveTo>
                <a:cubicBezTo>
                  <a:pt x="2691553" y="0"/>
                  <a:pt x="2938893" y="247340"/>
                  <a:pt x="2938893" y="552450"/>
                </a:cubicBezTo>
                <a:lnTo>
                  <a:pt x="2938893" y="667402"/>
                </a:lnTo>
                <a:lnTo>
                  <a:pt x="3023664" y="689199"/>
                </a:lnTo>
                <a:cubicBezTo>
                  <a:pt x="3629391" y="877599"/>
                  <a:pt x="4069193" y="1442600"/>
                  <a:pt x="4069193" y="2110322"/>
                </a:cubicBezTo>
                <a:lnTo>
                  <a:pt x="4069193" y="3439578"/>
                </a:lnTo>
                <a:cubicBezTo>
                  <a:pt x="4069193" y="3593668"/>
                  <a:pt x="4045772" y="3742287"/>
                  <a:pt x="4002295" y="3882070"/>
                </a:cubicBezTo>
                <a:lnTo>
                  <a:pt x="3986838" y="3924300"/>
                </a:lnTo>
                <a:lnTo>
                  <a:pt x="4207737" y="3924300"/>
                </a:lnTo>
                <a:cubicBezTo>
                  <a:pt x="4519861" y="3924300"/>
                  <a:pt x="4772887" y="4177326"/>
                  <a:pt x="4772887" y="4489450"/>
                </a:cubicBezTo>
                <a:lnTo>
                  <a:pt x="4772887" y="4914895"/>
                </a:lnTo>
                <a:cubicBezTo>
                  <a:pt x="4772887" y="4992052"/>
                  <a:pt x="4710339" y="5054600"/>
                  <a:pt x="4633182" y="5054600"/>
                </a:cubicBezTo>
                <a:lnTo>
                  <a:pt x="139705" y="5054600"/>
                </a:lnTo>
                <a:cubicBezTo>
                  <a:pt x="62548" y="5054600"/>
                  <a:pt x="0" y="4992052"/>
                  <a:pt x="0" y="4914895"/>
                </a:cubicBezTo>
                <a:lnTo>
                  <a:pt x="0" y="4489450"/>
                </a:lnTo>
                <a:cubicBezTo>
                  <a:pt x="0" y="4177326"/>
                  <a:pt x="253026" y="3924300"/>
                  <a:pt x="565150" y="3924300"/>
                </a:cubicBezTo>
                <a:lnTo>
                  <a:pt x="786048" y="3924300"/>
                </a:lnTo>
                <a:lnTo>
                  <a:pt x="770591" y="3882070"/>
                </a:lnTo>
                <a:cubicBezTo>
                  <a:pt x="727114" y="3742287"/>
                  <a:pt x="703693" y="3593668"/>
                  <a:pt x="703693" y="3439578"/>
                </a:cubicBezTo>
                <a:lnTo>
                  <a:pt x="703693" y="2110322"/>
                </a:lnTo>
                <a:cubicBezTo>
                  <a:pt x="703693" y="1442600"/>
                  <a:pt x="1143496" y="877599"/>
                  <a:pt x="1749223" y="689199"/>
                </a:cubicBezTo>
                <a:lnTo>
                  <a:pt x="1833993" y="667402"/>
                </a:lnTo>
                <a:lnTo>
                  <a:pt x="1833993" y="552450"/>
                </a:lnTo>
                <a:cubicBezTo>
                  <a:pt x="1833993" y="247340"/>
                  <a:pt x="2081333" y="0"/>
                  <a:pt x="2386443" y="0"/>
                </a:cubicBezTo>
                <a:close/>
              </a:path>
            </a:pathLst>
          </a:custGeom>
          <a:solidFill>
            <a:srgbClr val="1AA3A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9"/>
            </p:custDataLst>
          </p:nvPr>
        </p:nvSpPr>
        <p:spPr>
          <a:xfrm>
            <a:off x="6394714" y="4139724"/>
            <a:ext cx="1844545" cy="547433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995" b="1">
                <a:solidFill>
                  <a:schemeClr val="accent5"/>
                </a:solidFill>
                <a:sym typeface="+mn-ea"/>
              </a:rPr>
              <a:t>关键词优化</a:t>
            </a:r>
            <a:endParaRPr lang="zh-CN" altLang="en-US" sz="1995" b="1" spc="30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27" name="泪滴形 7"/>
          <p:cNvSpPr/>
          <p:nvPr>
            <p:custDataLst>
              <p:tags r:id="rId10"/>
            </p:custDataLst>
          </p:nvPr>
        </p:nvSpPr>
        <p:spPr>
          <a:xfrm rot="8100000">
            <a:off x="9363686" y="2511316"/>
            <a:ext cx="1225753" cy="1225754"/>
          </a:xfrm>
          <a:custGeom>
            <a:avLst/>
            <a:gdLst>
              <a:gd name="connsiteX0" fmla="*/ 0 w 924022"/>
              <a:gd name="connsiteY0" fmla="*/ 462011 h 924022"/>
              <a:gd name="connsiteX1" fmla="*/ 462011 w 924022"/>
              <a:gd name="connsiteY1" fmla="*/ 0 h 924022"/>
              <a:gd name="connsiteX2" fmla="*/ 976294 w 924022"/>
              <a:gd name="connsiteY2" fmla="*/ -52272 h 924022"/>
              <a:gd name="connsiteX3" fmla="*/ 924022 w 924022"/>
              <a:gd name="connsiteY3" fmla="*/ 462011 h 924022"/>
              <a:gd name="connsiteX4" fmla="*/ 462011 w 924022"/>
              <a:gd name="connsiteY4" fmla="*/ 924022 h 924022"/>
              <a:gd name="connsiteX5" fmla="*/ 0 w 924022"/>
              <a:gd name="connsiteY5" fmla="*/ 462011 h 924022"/>
              <a:gd name="connsiteX0-1" fmla="*/ 0 w 976294"/>
              <a:gd name="connsiteY0-2" fmla="*/ 514283 h 976294"/>
              <a:gd name="connsiteX1-3" fmla="*/ 462011 w 976294"/>
              <a:gd name="connsiteY1-4" fmla="*/ 52272 h 976294"/>
              <a:gd name="connsiteX2-5" fmla="*/ 976294 w 976294"/>
              <a:gd name="connsiteY2-6" fmla="*/ 0 h 976294"/>
              <a:gd name="connsiteX3-7" fmla="*/ 924022 w 976294"/>
              <a:gd name="connsiteY3-8" fmla="*/ 514283 h 976294"/>
              <a:gd name="connsiteX4-9" fmla="*/ 462011 w 976294"/>
              <a:gd name="connsiteY4-10" fmla="*/ 976294 h 976294"/>
              <a:gd name="connsiteX5-11" fmla="*/ 0 w 976294"/>
              <a:gd name="connsiteY5-12" fmla="*/ 514283 h 976294"/>
              <a:gd name="connsiteX0-13" fmla="*/ 0 w 991098"/>
              <a:gd name="connsiteY0-14" fmla="*/ 517758 h 979769"/>
              <a:gd name="connsiteX1-15" fmla="*/ 462011 w 991098"/>
              <a:gd name="connsiteY1-16" fmla="*/ 55747 h 979769"/>
              <a:gd name="connsiteX2-17" fmla="*/ 976294 w 991098"/>
              <a:gd name="connsiteY2-18" fmla="*/ 3475 h 979769"/>
              <a:gd name="connsiteX3-19" fmla="*/ 924022 w 991098"/>
              <a:gd name="connsiteY3-20" fmla="*/ 517758 h 979769"/>
              <a:gd name="connsiteX4-21" fmla="*/ 462011 w 991098"/>
              <a:gd name="connsiteY4-22" fmla="*/ 979769 h 979769"/>
              <a:gd name="connsiteX5-23" fmla="*/ 0 w 991098"/>
              <a:gd name="connsiteY5-24" fmla="*/ 517758 h 979769"/>
              <a:gd name="connsiteX0-25" fmla="*/ 0 w 991098"/>
              <a:gd name="connsiteY0-26" fmla="*/ 532372 h 994383"/>
              <a:gd name="connsiteX1-27" fmla="*/ 462011 w 991098"/>
              <a:gd name="connsiteY1-28" fmla="*/ 70361 h 994383"/>
              <a:gd name="connsiteX2-29" fmla="*/ 976294 w 991098"/>
              <a:gd name="connsiteY2-30" fmla="*/ 18089 h 994383"/>
              <a:gd name="connsiteX3-31" fmla="*/ 924022 w 991098"/>
              <a:gd name="connsiteY3-32" fmla="*/ 532372 h 994383"/>
              <a:gd name="connsiteX4-33" fmla="*/ 462011 w 991098"/>
              <a:gd name="connsiteY4-34" fmla="*/ 994383 h 994383"/>
              <a:gd name="connsiteX5-35" fmla="*/ 0 w 991098"/>
              <a:gd name="connsiteY5-36" fmla="*/ 532372 h 994383"/>
              <a:gd name="connsiteX0-37" fmla="*/ 0 w 991098"/>
              <a:gd name="connsiteY0-38" fmla="*/ 529088 h 991099"/>
              <a:gd name="connsiteX1-39" fmla="*/ 462011 w 991098"/>
              <a:gd name="connsiteY1-40" fmla="*/ 67077 h 991099"/>
              <a:gd name="connsiteX2-41" fmla="*/ 976294 w 991098"/>
              <a:gd name="connsiteY2-42" fmla="*/ 14805 h 991099"/>
              <a:gd name="connsiteX3-43" fmla="*/ 924022 w 991098"/>
              <a:gd name="connsiteY3-44" fmla="*/ 529088 h 991099"/>
              <a:gd name="connsiteX4-45" fmla="*/ 462011 w 991098"/>
              <a:gd name="connsiteY4-46" fmla="*/ 991099 h 991099"/>
              <a:gd name="connsiteX5-47" fmla="*/ 0 w 991098"/>
              <a:gd name="connsiteY5-48" fmla="*/ 529088 h 991099"/>
              <a:gd name="connsiteX0-49" fmla="*/ 0 w 992401"/>
              <a:gd name="connsiteY0-50" fmla="*/ 529088 h 991099"/>
              <a:gd name="connsiteX1-51" fmla="*/ 462011 w 992401"/>
              <a:gd name="connsiteY1-52" fmla="*/ 67077 h 991099"/>
              <a:gd name="connsiteX2-53" fmla="*/ 976294 w 992401"/>
              <a:gd name="connsiteY2-54" fmla="*/ 14805 h 991099"/>
              <a:gd name="connsiteX3-55" fmla="*/ 924022 w 992401"/>
              <a:gd name="connsiteY3-56" fmla="*/ 529088 h 991099"/>
              <a:gd name="connsiteX4-57" fmla="*/ 462011 w 992401"/>
              <a:gd name="connsiteY4-58" fmla="*/ 991099 h 991099"/>
              <a:gd name="connsiteX5-59" fmla="*/ 0 w 992401"/>
              <a:gd name="connsiteY5-60" fmla="*/ 529088 h 991099"/>
              <a:gd name="connsiteX0-61" fmla="*/ 0 w 990452"/>
              <a:gd name="connsiteY0-62" fmla="*/ 529088 h 991099"/>
              <a:gd name="connsiteX1-63" fmla="*/ 462011 w 990452"/>
              <a:gd name="connsiteY1-64" fmla="*/ 67077 h 991099"/>
              <a:gd name="connsiteX2-65" fmla="*/ 976294 w 990452"/>
              <a:gd name="connsiteY2-66" fmla="*/ 14805 h 991099"/>
              <a:gd name="connsiteX3-67" fmla="*/ 924022 w 990452"/>
              <a:gd name="connsiteY3-68" fmla="*/ 529088 h 991099"/>
              <a:gd name="connsiteX4-69" fmla="*/ 462011 w 990452"/>
              <a:gd name="connsiteY4-70" fmla="*/ 991099 h 991099"/>
              <a:gd name="connsiteX5-71" fmla="*/ 0 w 990452"/>
              <a:gd name="connsiteY5-72" fmla="*/ 529088 h 991099"/>
              <a:gd name="connsiteX0-73" fmla="*/ 0 w 990452"/>
              <a:gd name="connsiteY0-74" fmla="*/ 528442 h 990453"/>
              <a:gd name="connsiteX1-75" fmla="*/ 462011 w 990452"/>
              <a:gd name="connsiteY1-76" fmla="*/ 66431 h 990453"/>
              <a:gd name="connsiteX2-77" fmla="*/ 976294 w 990452"/>
              <a:gd name="connsiteY2-78" fmla="*/ 14159 h 990453"/>
              <a:gd name="connsiteX3-79" fmla="*/ 924022 w 990452"/>
              <a:gd name="connsiteY3-80" fmla="*/ 528442 h 990453"/>
              <a:gd name="connsiteX4-81" fmla="*/ 462011 w 990452"/>
              <a:gd name="connsiteY4-82" fmla="*/ 990453 h 990453"/>
              <a:gd name="connsiteX5-83" fmla="*/ 0 w 990452"/>
              <a:gd name="connsiteY5-84" fmla="*/ 528442 h 990453"/>
              <a:gd name="connsiteX0-85" fmla="*/ 0 w 990452"/>
              <a:gd name="connsiteY0-86" fmla="*/ 527801 h 989812"/>
              <a:gd name="connsiteX1-87" fmla="*/ 462011 w 990452"/>
              <a:gd name="connsiteY1-88" fmla="*/ 65790 h 989812"/>
              <a:gd name="connsiteX2-89" fmla="*/ 976294 w 990452"/>
              <a:gd name="connsiteY2-90" fmla="*/ 13518 h 989812"/>
              <a:gd name="connsiteX3-91" fmla="*/ 924022 w 990452"/>
              <a:gd name="connsiteY3-92" fmla="*/ 527801 h 989812"/>
              <a:gd name="connsiteX4-93" fmla="*/ 462011 w 990452"/>
              <a:gd name="connsiteY4-94" fmla="*/ 989812 h 989812"/>
              <a:gd name="connsiteX5-95" fmla="*/ 0 w 990452"/>
              <a:gd name="connsiteY5-96" fmla="*/ 527801 h 989812"/>
              <a:gd name="connsiteX0-97" fmla="*/ 0 w 990452"/>
              <a:gd name="connsiteY0-98" fmla="*/ 525286 h 987297"/>
              <a:gd name="connsiteX1-99" fmla="*/ 462011 w 990452"/>
              <a:gd name="connsiteY1-100" fmla="*/ 63275 h 987297"/>
              <a:gd name="connsiteX2-101" fmla="*/ 976294 w 990452"/>
              <a:gd name="connsiteY2-102" fmla="*/ 11003 h 987297"/>
              <a:gd name="connsiteX3-103" fmla="*/ 924022 w 990452"/>
              <a:gd name="connsiteY3-104" fmla="*/ 525286 h 987297"/>
              <a:gd name="connsiteX4-105" fmla="*/ 462011 w 990452"/>
              <a:gd name="connsiteY4-106" fmla="*/ 987297 h 987297"/>
              <a:gd name="connsiteX5-107" fmla="*/ 0 w 990452"/>
              <a:gd name="connsiteY5-108" fmla="*/ 525286 h 987297"/>
              <a:gd name="connsiteX0-109" fmla="*/ 0 w 990452"/>
              <a:gd name="connsiteY0-110" fmla="*/ 523462 h 985473"/>
              <a:gd name="connsiteX1-111" fmla="*/ 462011 w 990452"/>
              <a:gd name="connsiteY1-112" fmla="*/ 61451 h 985473"/>
              <a:gd name="connsiteX2-113" fmla="*/ 976294 w 990452"/>
              <a:gd name="connsiteY2-114" fmla="*/ 9179 h 985473"/>
              <a:gd name="connsiteX3-115" fmla="*/ 924022 w 990452"/>
              <a:gd name="connsiteY3-116" fmla="*/ 523462 h 985473"/>
              <a:gd name="connsiteX4-117" fmla="*/ 462011 w 990452"/>
              <a:gd name="connsiteY4-118" fmla="*/ 985473 h 985473"/>
              <a:gd name="connsiteX5-119" fmla="*/ 0 w 990452"/>
              <a:gd name="connsiteY5-120" fmla="*/ 523462 h 985473"/>
              <a:gd name="connsiteX0-121" fmla="*/ 0 w 985472"/>
              <a:gd name="connsiteY0-122" fmla="*/ 523462 h 985473"/>
              <a:gd name="connsiteX1-123" fmla="*/ 462011 w 985472"/>
              <a:gd name="connsiteY1-124" fmla="*/ 61451 h 985473"/>
              <a:gd name="connsiteX2-125" fmla="*/ 976294 w 985472"/>
              <a:gd name="connsiteY2-126" fmla="*/ 9179 h 985473"/>
              <a:gd name="connsiteX3-127" fmla="*/ 924022 w 985472"/>
              <a:gd name="connsiteY3-128" fmla="*/ 523462 h 985473"/>
              <a:gd name="connsiteX4-129" fmla="*/ 462011 w 985472"/>
              <a:gd name="connsiteY4-130" fmla="*/ 985473 h 985473"/>
              <a:gd name="connsiteX5-131" fmla="*/ 0 w 985472"/>
              <a:gd name="connsiteY5-132" fmla="*/ 523462 h 985473"/>
            </a:gdLst>
            <a:ahLst/>
            <a:cxnLst>
              <a:cxn ang="0">
                <a:pos x="connsiteX0-121" y="connsiteY0-122"/>
              </a:cxn>
              <a:cxn ang="0">
                <a:pos x="connsiteX1-123" y="connsiteY1-124"/>
              </a:cxn>
              <a:cxn ang="0">
                <a:pos x="connsiteX2-125" y="connsiteY2-126"/>
              </a:cxn>
              <a:cxn ang="0">
                <a:pos x="connsiteX3-127" y="connsiteY3-128"/>
              </a:cxn>
              <a:cxn ang="0">
                <a:pos x="connsiteX4-129" y="connsiteY4-130"/>
              </a:cxn>
              <a:cxn ang="0">
                <a:pos x="connsiteX5-131" y="connsiteY5-132"/>
              </a:cxn>
            </a:cxnLst>
            <a:rect l="l" t="t" r="r" b="b"/>
            <a:pathLst>
              <a:path w="985472" h="985473">
                <a:moveTo>
                  <a:pt x="0" y="523462"/>
                </a:moveTo>
                <a:cubicBezTo>
                  <a:pt x="0" y="268300"/>
                  <a:pt x="206849" y="61451"/>
                  <a:pt x="462011" y="61451"/>
                </a:cubicBezTo>
                <a:cubicBezTo>
                  <a:pt x="633438" y="61451"/>
                  <a:pt x="941255" y="-28376"/>
                  <a:pt x="976294" y="9179"/>
                </a:cubicBezTo>
                <a:cubicBezTo>
                  <a:pt x="1013850" y="37485"/>
                  <a:pt x="924022" y="352035"/>
                  <a:pt x="924022" y="523462"/>
                </a:cubicBezTo>
                <a:cubicBezTo>
                  <a:pt x="924022" y="778624"/>
                  <a:pt x="717173" y="985473"/>
                  <a:pt x="462011" y="985473"/>
                </a:cubicBezTo>
                <a:cubicBezTo>
                  <a:pt x="206849" y="985473"/>
                  <a:pt x="0" y="778624"/>
                  <a:pt x="0" y="523462"/>
                </a:cubicBezTo>
                <a:close/>
              </a:path>
            </a:pathLst>
          </a:custGeom>
          <a:noFill/>
          <a:ln w="38100" cap="flat" cmpd="sng" algn="ctr">
            <a:solidFill>
              <a:srgbClr val="69A35B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28" name="KSO_Shape"/>
          <p:cNvSpPr/>
          <p:nvPr>
            <p:custDataLst>
              <p:tags r:id="rId11"/>
            </p:custDataLst>
          </p:nvPr>
        </p:nvSpPr>
        <p:spPr bwMode="auto">
          <a:xfrm>
            <a:off x="9750242" y="2831722"/>
            <a:ext cx="452118" cy="516706"/>
          </a:xfrm>
          <a:custGeom>
            <a:avLst/>
            <a:gdLst>
              <a:gd name="T0" fmla="*/ 1660822 w 1166813"/>
              <a:gd name="T1" fmla="*/ 1807306 h 1333500"/>
              <a:gd name="T2" fmla="*/ 1630932 w 1166813"/>
              <a:gd name="T3" fmla="*/ 1859560 h 1333500"/>
              <a:gd name="T4" fmla="*/ 1582125 w 1166813"/>
              <a:gd name="T5" fmla="*/ 1894019 h 1333500"/>
              <a:gd name="T6" fmla="*/ 902607 w 1166813"/>
              <a:gd name="T7" fmla="*/ 1905000 h 1333500"/>
              <a:gd name="T8" fmla="*/ 110801 w 1166813"/>
              <a:gd name="T9" fmla="*/ 1902350 h 1333500"/>
              <a:gd name="T10" fmla="*/ 55969 w 1166813"/>
              <a:gd name="T11" fmla="*/ 1877357 h 1333500"/>
              <a:gd name="T12" fmla="*/ 17017 w 1166813"/>
              <a:gd name="T13" fmla="*/ 1832297 h 1333500"/>
              <a:gd name="T14" fmla="*/ 379 w 1166813"/>
              <a:gd name="T15" fmla="*/ 1772847 h 1333500"/>
              <a:gd name="T16" fmla="*/ 1133001 w 1166813"/>
              <a:gd name="T17" fmla="*/ 152044 h 1333500"/>
              <a:gd name="T18" fmla="*/ 1044880 w 1166813"/>
              <a:gd name="T19" fmla="*/ 202349 h 1333500"/>
              <a:gd name="T20" fmla="*/ 981720 w 1166813"/>
              <a:gd name="T21" fmla="*/ 275723 h 1333500"/>
              <a:gd name="T22" fmla="*/ 937092 w 1166813"/>
              <a:gd name="T23" fmla="*/ 375951 h 1333500"/>
              <a:gd name="T24" fmla="*/ 932554 w 1166813"/>
              <a:gd name="T25" fmla="*/ 436467 h 1333500"/>
              <a:gd name="T26" fmla="*/ 981342 w 1166813"/>
              <a:gd name="T27" fmla="*/ 442896 h 1333500"/>
              <a:gd name="T28" fmla="*/ 1122790 w 1166813"/>
              <a:gd name="T29" fmla="*/ 399023 h 1333500"/>
              <a:gd name="T30" fmla="*/ 1231712 w 1166813"/>
              <a:gd name="T31" fmla="*/ 314301 h 1333500"/>
              <a:gd name="T32" fmla="*/ 1272181 w 1166813"/>
              <a:gd name="T33" fmla="*/ 236010 h 1333500"/>
              <a:gd name="T34" fmla="*/ 1272559 w 1166813"/>
              <a:gd name="T35" fmla="*/ 184571 h 1333500"/>
              <a:gd name="T36" fmla="*/ 1246841 w 1166813"/>
              <a:gd name="T37" fmla="*/ 153557 h 1333500"/>
              <a:gd name="T38" fmla="*/ 470336 w 1166813"/>
              <a:gd name="T39" fmla="*/ 141454 h 1333500"/>
              <a:gd name="T40" fmla="*/ 413984 w 1166813"/>
              <a:gd name="T41" fmla="*/ 155827 h 1333500"/>
              <a:gd name="T42" fmla="*/ 391291 w 1166813"/>
              <a:gd name="T43" fmla="*/ 188354 h 1333500"/>
              <a:gd name="T44" fmla="*/ 394696 w 1166813"/>
              <a:gd name="T45" fmla="*/ 243953 h 1333500"/>
              <a:gd name="T46" fmla="*/ 440836 w 1166813"/>
              <a:gd name="T47" fmla="*/ 323379 h 1333500"/>
              <a:gd name="T48" fmla="*/ 557701 w 1166813"/>
              <a:gd name="T49" fmla="*/ 406966 h 1333500"/>
              <a:gd name="T50" fmla="*/ 690451 w 1166813"/>
              <a:gd name="T51" fmla="*/ 443274 h 1333500"/>
              <a:gd name="T52" fmla="*/ 733565 w 1166813"/>
              <a:gd name="T53" fmla="*/ 434954 h 1333500"/>
              <a:gd name="T54" fmla="*/ 723354 w 1166813"/>
              <a:gd name="T55" fmla="*/ 361201 h 1333500"/>
              <a:gd name="T56" fmla="*/ 677214 w 1166813"/>
              <a:gd name="T57" fmla="*/ 267780 h 1333500"/>
              <a:gd name="T58" fmla="*/ 610650 w 1166813"/>
              <a:gd name="T59" fmla="*/ 194784 h 1333500"/>
              <a:gd name="T60" fmla="*/ 521393 w 1166813"/>
              <a:gd name="T61" fmla="*/ 149019 h 1333500"/>
              <a:gd name="T62" fmla="*/ 502861 w 1166813"/>
              <a:gd name="T63" fmla="*/ 1513 h 1333500"/>
              <a:gd name="T64" fmla="*/ 649604 w 1166813"/>
              <a:gd name="T65" fmla="*/ 50681 h 1333500"/>
              <a:gd name="T66" fmla="*/ 770630 w 1166813"/>
              <a:gd name="T67" fmla="*/ 155827 h 1333500"/>
              <a:gd name="T68" fmla="*/ 846322 w 1166813"/>
              <a:gd name="T69" fmla="*/ 226554 h 1333500"/>
              <a:gd name="T70" fmla="*/ 939361 w 1166813"/>
              <a:gd name="T71" fmla="*/ 106280 h 1333500"/>
              <a:gd name="T72" fmla="*/ 1079297 w 1166813"/>
              <a:gd name="T73" fmla="*/ 20803 h 1333500"/>
              <a:gd name="T74" fmla="*/ 1216962 w 1166813"/>
              <a:gd name="T75" fmla="*/ 757 h 1333500"/>
              <a:gd name="T76" fmla="*/ 1311514 w 1166813"/>
              <a:gd name="T77" fmla="*/ 27231 h 1333500"/>
              <a:gd name="T78" fmla="*/ 1386777 w 1166813"/>
              <a:gd name="T79" fmla="*/ 96824 h 1333500"/>
              <a:gd name="T80" fmla="*/ 1417411 w 1166813"/>
              <a:gd name="T81" fmla="*/ 202726 h 1333500"/>
              <a:gd name="T82" fmla="*/ 1392449 w 1166813"/>
              <a:gd name="T83" fmla="*/ 320731 h 1333500"/>
              <a:gd name="T84" fmla="*/ 1314539 w 1166813"/>
              <a:gd name="T85" fmla="*/ 433819 h 1333500"/>
              <a:gd name="T86" fmla="*/ 1229065 w 1166813"/>
              <a:gd name="T87" fmla="*/ 501520 h 1333500"/>
              <a:gd name="T88" fmla="*/ 1562451 w 1166813"/>
              <a:gd name="T89" fmla="*/ 519346 h 1333500"/>
              <a:gd name="T90" fmla="*/ 1616176 w 1166813"/>
              <a:gd name="T91" fmla="*/ 546593 h 1333500"/>
              <a:gd name="T92" fmla="*/ 1653255 w 1166813"/>
              <a:gd name="T93" fmla="*/ 593897 h 1333500"/>
              <a:gd name="T94" fmla="*/ 1666875 w 1166813"/>
              <a:gd name="T95" fmla="*/ 654067 h 1333500"/>
              <a:gd name="T96" fmla="*/ 862208 w 1166813"/>
              <a:gd name="T97" fmla="*/ 561280 h 1333500"/>
              <a:gd name="T98" fmla="*/ 809207 w 1166813"/>
              <a:gd name="T99" fmla="*/ 557119 h 1333500"/>
              <a:gd name="T100" fmla="*/ 0 w 1166813"/>
              <a:gd name="T101" fmla="*/ 654067 h 1333500"/>
              <a:gd name="T102" fmla="*/ 13991 w 1166813"/>
              <a:gd name="T103" fmla="*/ 593897 h 1333500"/>
              <a:gd name="T104" fmla="*/ 50674 w 1166813"/>
              <a:gd name="T105" fmla="*/ 546593 h 1333500"/>
              <a:gd name="T106" fmla="*/ 104373 w 1166813"/>
              <a:gd name="T107" fmla="*/ 519346 h 1333500"/>
              <a:gd name="T108" fmla="*/ 435163 w 1166813"/>
              <a:gd name="T109" fmla="*/ 501520 h 1333500"/>
              <a:gd name="T110" fmla="*/ 349688 w 1166813"/>
              <a:gd name="T111" fmla="*/ 433819 h 1333500"/>
              <a:gd name="T112" fmla="*/ 272157 w 1166813"/>
              <a:gd name="T113" fmla="*/ 320731 h 1333500"/>
              <a:gd name="T114" fmla="*/ 247196 w 1166813"/>
              <a:gd name="T115" fmla="*/ 202726 h 1333500"/>
              <a:gd name="T116" fmla="*/ 277451 w 1166813"/>
              <a:gd name="T117" fmla="*/ 96824 h 1333500"/>
              <a:gd name="T118" fmla="*/ 352714 w 1166813"/>
              <a:gd name="T119" fmla="*/ 27231 h 1333500"/>
              <a:gd name="T120" fmla="*/ 447266 w 1166813"/>
              <a:gd name="T121" fmla="*/ 757 h 13335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166813" h="1333500">
                <a:moveTo>
                  <a:pt x="631825" y="895350"/>
                </a:moveTo>
                <a:lnTo>
                  <a:pt x="1166813" y="895350"/>
                </a:lnTo>
                <a:lnTo>
                  <a:pt x="1166813" y="1236222"/>
                </a:lnTo>
                <a:lnTo>
                  <a:pt x="1166813" y="1240993"/>
                </a:lnTo>
                <a:lnTo>
                  <a:pt x="1166283" y="1246294"/>
                </a:lnTo>
                <a:lnTo>
                  <a:pt x="1165754" y="1251065"/>
                </a:lnTo>
                <a:lnTo>
                  <a:pt x="1164959" y="1255571"/>
                </a:lnTo>
                <a:lnTo>
                  <a:pt x="1163900" y="1260343"/>
                </a:lnTo>
                <a:lnTo>
                  <a:pt x="1162576" y="1265114"/>
                </a:lnTo>
                <a:lnTo>
                  <a:pt x="1160987" y="1269620"/>
                </a:lnTo>
                <a:lnTo>
                  <a:pt x="1159397" y="1273861"/>
                </a:lnTo>
                <a:lnTo>
                  <a:pt x="1157279" y="1278102"/>
                </a:lnTo>
                <a:lnTo>
                  <a:pt x="1155160" y="1282608"/>
                </a:lnTo>
                <a:lnTo>
                  <a:pt x="1152776" y="1286584"/>
                </a:lnTo>
                <a:lnTo>
                  <a:pt x="1150128" y="1290560"/>
                </a:lnTo>
                <a:lnTo>
                  <a:pt x="1147479" y="1294271"/>
                </a:lnTo>
                <a:lnTo>
                  <a:pt x="1144566" y="1297982"/>
                </a:lnTo>
                <a:lnTo>
                  <a:pt x="1141653" y="1301692"/>
                </a:lnTo>
                <a:lnTo>
                  <a:pt x="1138475" y="1305138"/>
                </a:lnTo>
                <a:lnTo>
                  <a:pt x="1135032" y="1308319"/>
                </a:lnTo>
                <a:lnTo>
                  <a:pt x="1131324" y="1311235"/>
                </a:lnTo>
                <a:lnTo>
                  <a:pt x="1127616" y="1314150"/>
                </a:lnTo>
                <a:lnTo>
                  <a:pt x="1123908" y="1316801"/>
                </a:lnTo>
                <a:lnTo>
                  <a:pt x="1120200" y="1319452"/>
                </a:lnTo>
                <a:lnTo>
                  <a:pt x="1115698" y="1321837"/>
                </a:lnTo>
                <a:lnTo>
                  <a:pt x="1111725" y="1323958"/>
                </a:lnTo>
                <a:lnTo>
                  <a:pt x="1107488" y="1325813"/>
                </a:lnTo>
                <a:lnTo>
                  <a:pt x="1102985" y="1327669"/>
                </a:lnTo>
                <a:lnTo>
                  <a:pt x="1098483" y="1329259"/>
                </a:lnTo>
                <a:lnTo>
                  <a:pt x="1093716" y="1330319"/>
                </a:lnTo>
                <a:lnTo>
                  <a:pt x="1089213" y="1331645"/>
                </a:lnTo>
                <a:lnTo>
                  <a:pt x="1084446" y="1332440"/>
                </a:lnTo>
                <a:lnTo>
                  <a:pt x="1079679" y="1332970"/>
                </a:lnTo>
                <a:lnTo>
                  <a:pt x="1074647" y="1333235"/>
                </a:lnTo>
                <a:lnTo>
                  <a:pt x="1069615" y="1333500"/>
                </a:lnTo>
                <a:lnTo>
                  <a:pt x="631825" y="1333500"/>
                </a:lnTo>
                <a:lnTo>
                  <a:pt x="631825" y="895350"/>
                </a:lnTo>
                <a:close/>
                <a:moveTo>
                  <a:pt x="0" y="895350"/>
                </a:moveTo>
                <a:lnTo>
                  <a:pt x="534988" y="895350"/>
                </a:lnTo>
                <a:lnTo>
                  <a:pt x="534988" y="1333500"/>
                </a:lnTo>
                <a:lnTo>
                  <a:pt x="97150" y="1333500"/>
                </a:lnTo>
                <a:lnTo>
                  <a:pt x="92385" y="1333235"/>
                </a:lnTo>
                <a:lnTo>
                  <a:pt x="87356" y="1332970"/>
                </a:lnTo>
                <a:lnTo>
                  <a:pt x="82326" y="1332440"/>
                </a:lnTo>
                <a:lnTo>
                  <a:pt x="77561" y="1331645"/>
                </a:lnTo>
                <a:lnTo>
                  <a:pt x="73061" y="1330319"/>
                </a:lnTo>
                <a:lnTo>
                  <a:pt x="68561" y="1329259"/>
                </a:lnTo>
                <a:lnTo>
                  <a:pt x="63796" y="1327669"/>
                </a:lnTo>
                <a:lnTo>
                  <a:pt x="59561" y="1325813"/>
                </a:lnTo>
                <a:lnTo>
                  <a:pt x="55325" y="1323958"/>
                </a:lnTo>
                <a:lnTo>
                  <a:pt x="51090" y="1321837"/>
                </a:lnTo>
                <a:lnTo>
                  <a:pt x="47119" y="1319452"/>
                </a:lnTo>
                <a:lnTo>
                  <a:pt x="42884" y="1316801"/>
                </a:lnTo>
                <a:lnTo>
                  <a:pt x="39178" y="1314150"/>
                </a:lnTo>
                <a:lnTo>
                  <a:pt x="35472" y="1311235"/>
                </a:lnTo>
                <a:lnTo>
                  <a:pt x="32030" y="1308319"/>
                </a:lnTo>
                <a:lnTo>
                  <a:pt x="28589" y="1305138"/>
                </a:lnTo>
                <a:lnTo>
                  <a:pt x="25148" y="1301692"/>
                </a:lnTo>
                <a:lnTo>
                  <a:pt x="22236" y="1297982"/>
                </a:lnTo>
                <a:lnTo>
                  <a:pt x="19324" y="1294271"/>
                </a:lnTo>
                <a:lnTo>
                  <a:pt x="16677" y="1290560"/>
                </a:lnTo>
                <a:lnTo>
                  <a:pt x="14294" y="1286584"/>
                </a:lnTo>
                <a:lnTo>
                  <a:pt x="11912" y="1282608"/>
                </a:lnTo>
                <a:lnTo>
                  <a:pt x="9794" y="1278102"/>
                </a:lnTo>
                <a:lnTo>
                  <a:pt x="7677" y="1273861"/>
                </a:lnTo>
                <a:lnTo>
                  <a:pt x="5824" y="1269620"/>
                </a:lnTo>
                <a:lnTo>
                  <a:pt x="4235" y="1265114"/>
                </a:lnTo>
                <a:lnTo>
                  <a:pt x="3176" y="1260343"/>
                </a:lnTo>
                <a:lnTo>
                  <a:pt x="1853" y="1255571"/>
                </a:lnTo>
                <a:lnTo>
                  <a:pt x="1059" y="1251065"/>
                </a:lnTo>
                <a:lnTo>
                  <a:pt x="529" y="1246294"/>
                </a:lnTo>
                <a:lnTo>
                  <a:pt x="265" y="1240993"/>
                </a:lnTo>
                <a:lnTo>
                  <a:pt x="0" y="1236222"/>
                </a:lnTo>
                <a:lnTo>
                  <a:pt x="0" y="895350"/>
                </a:lnTo>
                <a:close/>
                <a:moveTo>
                  <a:pt x="835990" y="99018"/>
                </a:moveTo>
                <a:lnTo>
                  <a:pt x="828842" y="99283"/>
                </a:lnTo>
                <a:lnTo>
                  <a:pt x="821958" y="99812"/>
                </a:lnTo>
                <a:lnTo>
                  <a:pt x="814810" y="100871"/>
                </a:lnTo>
                <a:lnTo>
                  <a:pt x="807398" y="102460"/>
                </a:lnTo>
                <a:lnTo>
                  <a:pt x="800250" y="104313"/>
                </a:lnTo>
                <a:lnTo>
                  <a:pt x="793101" y="106431"/>
                </a:lnTo>
                <a:lnTo>
                  <a:pt x="785953" y="109079"/>
                </a:lnTo>
                <a:lnTo>
                  <a:pt x="778805" y="111991"/>
                </a:lnTo>
                <a:lnTo>
                  <a:pt x="771657" y="115168"/>
                </a:lnTo>
                <a:lnTo>
                  <a:pt x="764774" y="118610"/>
                </a:lnTo>
                <a:lnTo>
                  <a:pt x="757626" y="122846"/>
                </a:lnTo>
                <a:lnTo>
                  <a:pt x="751007" y="127082"/>
                </a:lnTo>
                <a:lnTo>
                  <a:pt x="744389" y="131583"/>
                </a:lnTo>
                <a:lnTo>
                  <a:pt x="737505" y="136349"/>
                </a:lnTo>
                <a:lnTo>
                  <a:pt x="731416" y="141644"/>
                </a:lnTo>
                <a:lnTo>
                  <a:pt x="725327" y="147204"/>
                </a:lnTo>
                <a:lnTo>
                  <a:pt x="719503" y="152499"/>
                </a:lnTo>
                <a:lnTo>
                  <a:pt x="714473" y="157794"/>
                </a:lnTo>
                <a:lnTo>
                  <a:pt x="709443" y="163618"/>
                </a:lnTo>
                <a:lnTo>
                  <a:pt x="704413" y="169178"/>
                </a:lnTo>
                <a:lnTo>
                  <a:pt x="699647" y="175003"/>
                </a:lnTo>
                <a:lnTo>
                  <a:pt x="695411" y="181092"/>
                </a:lnTo>
                <a:lnTo>
                  <a:pt x="691175" y="187181"/>
                </a:lnTo>
                <a:lnTo>
                  <a:pt x="687204" y="193006"/>
                </a:lnTo>
                <a:lnTo>
                  <a:pt x="683498" y="199360"/>
                </a:lnTo>
                <a:lnTo>
                  <a:pt x="679791" y="205449"/>
                </a:lnTo>
                <a:lnTo>
                  <a:pt x="676615" y="211274"/>
                </a:lnTo>
                <a:lnTo>
                  <a:pt x="673438" y="217628"/>
                </a:lnTo>
                <a:lnTo>
                  <a:pt x="670525" y="223453"/>
                </a:lnTo>
                <a:lnTo>
                  <a:pt x="667878" y="229277"/>
                </a:lnTo>
                <a:lnTo>
                  <a:pt x="663113" y="241191"/>
                </a:lnTo>
                <a:lnTo>
                  <a:pt x="659142" y="252576"/>
                </a:lnTo>
                <a:lnTo>
                  <a:pt x="655965" y="263166"/>
                </a:lnTo>
                <a:lnTo>
                  <a:pt x="653847" y="273227"/>
                </a:lnTo>
                <a:lnTo>
                  <a:pt x="652258" y="282228"/>
                </a:lnTo>
                <a:lnTo>
                  <a:pt x="651729" y="286464"/>
                </a:lnTo>
                <a:lnTo>
                  <a:pt x="651464" y="290436"/>
                </a:lnTo>
                <a:lnTo>
                  <a:pt x="651464" y="294142"/>
                </a:lnTo>
                <a:lnTo>
                  <a:pt x="651464" y="297584"/>
                </a:lnTo>
                <a:lnTo>
                  <a:pt x="651729" y="300496"/>
                </a:lnTo>
                <a:lnTo>
                  <a:pt x="652258" y="303144"/>
                </a:lnTo>
                <a:lnTo>
                  <a:pt x="652788" y="305527"/>
                </a:lnTo>
                <a:lnTo>
                  <a:pt x="653582" y="307645"/>
                </a:lnTo>
                <a:lnTo>
                  <a:pt x="655700" y="307909"/>
                </a:lnTo>
                <a:lnTo>
                  <a:pt x="659936" y="309233"/>
                </a:lnTo>
                <a:lnTo>
                  <a:pt x="663113" y="309498"/>
                </a:lnTo>
                <a:lnTo>
                  <a:pt x="667084" y="310027"/>
                </a:lnTo>
                <a:lnTo>
                  <a:pt x="671584" y="310292"/>
                </a:lnTo>
                <a:lnTo>
                  <a:pt x="676879" y="310557"/>
                </a:lnTo>
                <a:lnTo>
                  <a:pt x="681645" y="310292"/>
                </a:lnTo>
                <a:lnTo>
                  <a:pt x="686940" y="310027"/>
                </a:lnTo>
                <a:lnTo>
                  <a:pt x="697000" y="308968"/>
                </a:lnTo>
                <a:lnTo>
                  <a:pt x="707854" y="307115"/>
                </a:lnTo>
                <a:lnTo>
                  <a:pt x="718709" y="304732"/>
                </a:lnTo>
                <a:lnTo>
                  <a:pt x="729828" y="302085"/>
                </a:lnTo>
                <a:lnTo>
                  <a:pt x="741212" y="298378"/>
                </a:lnTo>
                <a:lnTo>
                  <a:pt x="752331" y="294407"/>
                </a:lnTo>
                <a:lnTo>
                  <a:pt x="763715" y="290171"/>
                </a:lnTo>
                <a:lnTo>
                  <a:pt x="774834" y="284876"/>
                </a:lnTo>
                <a:lnTo>
                  <a:pt x="785953" y="279316"/>
                </a:lnTo>
                <a:lnTo>
                  <a:pt x="796808" y="273756"/>
                </a:lnTo>
                <a:lnTo>
                  <a:pt x="807133" y="267137"/>
                </a:lnTo>
                <a:lnTo>
                  <a:pt x="817193" y="260783"/>
                </a:lnTo>
                <a:lnTo>
                  <a:pt x="826724" y="253900"/>
                </a:lnTo>
                <a:lnTo>
                  <a:pt x="835990" y="246486"/>
                </a:lnTo>
                <a:lnTo>
                  <a:pt x="844462" y="239073"/>
                </a:lnTo>
                <a:lnTo>
                  <a:pt x="850815" y="232454"/>
                </a:lnTo>
                <a:lnTo>
                  <a:pt x="856905" y="226365"/>
                </a:lnTo>
                <a:lnTo>
                  <a:pt x="862199" y="220011"/>
                </a:lnTo>
                <a:lnTo>
                  <a:pt x="866965" y="213392"/>
                </a:lnTo>
                <a:lnTo>
                  <a:pt x="871730" y="207303"/>
                </a:lnTo>
                <a:lnTo>
                  <a:pt x="875437" y="200949"/>
                </a:lnTo>
                <a:lnTo>
                  <a:pt x="878878" y="194595"/>
                </a:lnTo>
                <a:lnTo>
                  <a:pt x="882055" y="188505"/>
                </a:lnTo>
                <a:lnTo>
                  <a:pt x="884703" y="182416"/>
                </a:lnTo>
                <a:lnTo>
                  <a:pt x="886820" y="176326"/>
                </a:lnTo>
                <a:lnTo>
                  <a:pt x="888674" y="170767"/>
                </a:lnTo>
                <a:lnTo>
                  <a:pt x="890527" y="165207"/>
                </a:lnTo>
                <a:lnTo>
                  <a:pt x="891586" y="159912"/>
                </a:lnTo>
                <a:lnTo>
                  <a:pt x="892380" y="154617"/>
                </a:lnTo>
                <a:lnTo>
                  <a:pt x="892645" y="149851"/>
                </a:lnTo>
                <a:lnTo>
                  <a:pt x="892910" y="145350"/>
                </a:lnTo>
                <a:lnTo>
                  <a:pt x="892910" y="141644"/>
                </a:lnTo>
                <a:lnTo>
                  <a:pt x="892645" y="137937"/>
                </a:lnTo>
                <a:lnTo>
                  <a:pt x="892115" y="134760"/>
                </a:lnTo>
                <a:lnTo>
                  <a:pt x="891586" y="131848"/>
                </a:lnTo>
                <a:lnTo>
                  <a:pt x="890792" y="129200"/>
                </a:lnTo>
                <a:lnTo>
                  <a:pt x="889997" y="126817"/>
                </a:lnTo>
                <a:lnTo>
                  <a:pt x="887879" y="122581"/>
                </a:lnTo>
                <a:lnTo>
                  <a:pt x="885761" y="119140"/>
                </a:lnTo>
                <a:lnTo>
                  <a:pt x="883908" y="116492"/>
                </a:lnTo>
                <a:lnTo>
                  <a:pt x="882055" y="114639"/>
                </a:lnTo>
                <a:lnTo>
                  <a:pt x="880731" y="113315"/>
                </a:lnTo>
                <a:lnTo>
                  <a:pt x="878349" y="111197"/>
                </a:lnTo>
                <a:lnTo>
                  <a:pt x="875701" y="109079"/>
                </a:lnTo>
                <a:lnTo>
                  <a:pt x="872789" y="107490"/>
                </a:lnTo>
                <a:lnTo>
                  <a:pt x="869612" y="105902"/>
                </a:lnTo>
                <a:lnTo>
                  <a:pt x="866700" y="104578"/>
                </a:lnTo>
                <a:lnTo>
                  <a:pt x="863788" y="103519"/>
                </a:lnTo>
                <a:lnTo>
                  <a:pt x="857699" y="101401"/>
                </a:lnTo>
                <a:lnTo>
                  <a:pt x="851345" y="100342"/>
                </a:lnTo>
                <a:lnTo>
                  <a:pt x="845785" y="99548"/>
                </a:lnTo>
                <a:lnTo>
                  <a:pt x="840490" y="99283"/>
                </a:lnTo>
                <a:lnTo>
                  <a:pt x="835990" y="99018"/>
                </a:lnTo>
                <a:close/>
                <a:moveTo>
                  <a:pt x="329235" y="99018"/>
                </a:moveTo>
                <a:lnTo>
                  <a:pt x="324470" y="99283"/>
                </a:lnTo>
                <a:lnTo>
                  <a:pt x="319175" y="99548"/>
                </a:lnTo>
                <a:lnTo>
                  <a:pt x="313615" y="100342"/>
                </a:lnTo>
                <a:lnTo>
                  <a:pt x="307262" y="101401"/>
                </a:lnTo>
                <a:lnTo>
                  <a:pt x="301437" y="103519"/>
                </a:lnTo>
                <a:lnTo>
                  <a:pt x="298260" y="104578"/>
                </a:lnTo>
                <a:lnTo>
                  <a:pt x="295348" y="105902"/>
                </a:lnTo>
                <a:lnTo>
                  <a:pt x="292436" y="107490"/>
                </a:lnTo>
                <a:lnTo>
                  <a:pt x="289789" y="109079"/>
                </a:lnTo>
                <a:lnTo>
                  <a:pt x="286876" y="111197"/>
                </a:lnTo>
                <a:lnTo>
                  <a:pt x="284229" y="113315"/>
                </a:lnTo>
                <a:lnTo>
                  <a:pt x="282905" y="114639"/>
                </a:lnTo>
                <a:lnTo>
                  <a:pt x="281052" y="116492"/>
                </a:lnTo>
                <a:lnTo>
                  <a:pt x="279199" y="118875"/>
                </a:lnTo>
                <a:lnTo>
                  <a:pt x="277346" y="122581"/>
                </a:lnTo>
                <a:lnTo>
                  <a:pt x="275492" y="126817"/>
                </a:lnTo>
                <a:lnTo>
                  <a:pt x="274433" y="129200"/>
                </a:lnTo>
                <a:lnTo>
                  <a:pt x="273904" y="131848"/>
                </a:lnTo>
                <a:lnTo>
                  <a:pt x="273110" y="134760"/>
                </a:lnTo>
                <a:lnTo>
                  <a:pt x="272845" y="137937"/>
                </a:lnTo>
                <a:lnTo>
                  <a:pt x="272580" y="141644"/>
                </a:lnTo>
                <a:lnTo>
                  <a:pt x="272315" y="145350"/>
                </a:lnTo>
                <a:lnTo>
                  <a:pt x="272580" y="149851"/>
                </a:lnTo>
                <a:lnTo>
                  <a:pt x="273110" y="154617"/>
                </a:lnTo>
                <a:lnTo>
                  <a:pt x="273904" y="159912"/>
                </a:lnTo>
                <a:lnTo>
                  <a:pt x="274963" y="165207"/>
                </a:lnTo>
                <a:lnTo>
                  <a:pt x="276287" y="170767"/>
                </a:lnTo>
                <a:lnTo>
                  <a:pt x="278140" y="176326"/>
                </a:lnTo>
                <a:lnTo>
                  <a:pt x="280522" y="182416"/>
                </a:lnTo>
                <a:lnTo>
                  <a:pt x="283170" y="188505"/>
                </a:lnTo>
                <a:lnTo>
                  <a:pt x="286082" y="194595"/>
                </a:lnTo>
                <a:lnTo>
                  <a:pt x="289789" y="200949"/>
                </a:lnTo>
                <a:lnTo>
                  <a:pt x="293760" y="207303"/>
                </a:lnTo>
                <a:lnTo>
                  <a:pt x="297996" y="213392"/>
                </a:lnTo>
                <a:lnTo>
                  <a:pt x="303026" y="220011"/>
                </a:lnTo>
                <a:lnTo>
                  <a:pt x="308585" y="226365"/>
                </a:lnTo>
                <a:lnTo>
                  <a:pt x="314410" y="232454"/>
                </a:lnTo>
                <a:lnTo>
                  <a:pt x="320763" y="239073"/>
                </a:lnTo>
                <a:lnTo>
                  <a:pt x="329235" y="246486"/>
                </a:lnTo>
                <a:lnTo>
                  <a:pt x="338236" y="253900"/>
                </a:lnTo>
                <a:lnTo>
                  <a:pt x="348032" y="260783"/>
                </a:lnTo>
                <a:lnTo>
                  <a:pt x="358092" y="267137"/>
                </a:lnTo>
                <a:lnTo>
                  <a:pt x="368682" y="273756"/>
                </a:lnTo>
                <a:lnTo>
                  <a:pt x="379272" y="279316"/>
                </a:lnTo>
                <a:lnTo>
                  <a:pt x="390391" y="284876"/>
                </a:lnTo>
                <a:lnTo>
                  <a:pt x="401245" y="290171"/>
                </a:lnTo>
                <a:lnTo>
                  <a:pt x="412629" y="294407"/>
                </a:lnTo>
                <a:lnTo>
                  <a:pt x="424013" y="298378"/>
                </a:lnTo>
                <a:lnTo>
                  <a:pt x="435132" y="302085"/>
                </a:lnTo>
                <a:lnTo>
                  <a:pt x="446252" y="304732"/>
                </a:lnTo>
                <a:lnTo>
                  <a:pt x="457106" y="307115"/>
                </a:lnTo>
                <a:lnTo>
                  <a:pt x="467960" y="308968"/>
                </a:lnTo>
                <a:lnTo>
                  <a:pt x="478285" y="310027"/>
                </a:lnTo>
                <a:lnTo>
                  <a:pt x="483316" y="310292"/>
                </a:lnTo>
                <a:lnTo>
                  <a:pt x="488081" y="310557"/>
                </a:lnTo>
                <a:lnTo>
                  <a:pt x="494435" y="310292"/>
                </a:lnTo>
                <a:lnTo>
                  <a:pt x="499730" y="309763"/>
                </a:lnTo>
                <a:lnTo>
                  <a:pt x="503966" y="309233"/>
                </a:lnTo>
                <a:lnTo>
                  <a:pt x="507407" y="308174"/>
                </a:lnTo>
                <a:lnTo>
                  <a:pt x="509790" y="307380"/>
                </a:lnTo>
                <a:lnTo>
                  <a:pt x="511643" y="306850"/>
                </a:lnTo>
                <a:lnTo>
                  <a:pt x="512967" y="306056"/>
                </a:lnTo>
                <a:lnTo>
                  <a:pt x="513496" y="304468"/>
                </a:lnTo>
                <a:lnTo>
                  <a:pt x="514026" y="302350"/>
                </a:lnTo>
                <a:lnTo>
                  <a:pt x="514820" y="299702"/>
                </a:lnTo>
                <a:lnTo>
                  <a:pt x="514820" y="297054"/>
                </a:lnTo>
                <a:lnTo>
                  <a:pt x="514820" y="293877"/>
                </a:lnTo>
                <a:lnTo>
                  <a:pt x="514820" y="290171"/>
                </a:lnTo>
                <a:lnTo>
                  <a:pt x="513496" y="282228"/>
                </a:lnTo>
                <a:lnTo>
                  <a:pt x="511908" y="273491"/>
                </a:lnTo>
                <a:lnTo>
                  <a:pt x="509525" y="263431"/>
                </a:lnTo>
                <a:lnTo>
                  <a:pt x="506348" y="252841"/>
                </a:lnTo>
                <a:lnTo>
                  <a:pt x="502377" y="241721"/>
                </a:lnTo>
                <a:lnTo>
                  <a:pt x="497612" y="229807"/>
                </a:lnTo>
                <a:lnTo>
                  <a:pt x="494700" y="223982"/>
                </a:lnTo>
                <a:lnTo>
                  <a:pt x="491787" y="217893"/>
                </a:lnTo>
                <a:lnTo>
                  <a:pt x="488875" y="211804"/>
                </a:lnTo>
                <a:lnTo>
                  <a:pt x="485434" y="205714"/>
                </a:lnTo>
                <a:lnTo>
                  <a:pt x="481992" y="199625"/>
                </a:lnTo>
                <a:lnTo>
                  <a:pt x="478285" y="193271"/>
                </a:lnTo>
                <a:lnTo>
                  <a:pt x="474050" y="187446"/>
                </a:lnTo>
                <a:lnTo>
                  <a:pt x="469814" y="181357"/>
                </a:lnTo>
                <a:lnTo>
                  <a:pt x="465578" y="175267"/>
                </a:lnTo>
                <a:lnTo>
                  <a:pt x="460812" y="169443"/>
                </a:lnTo>
                <a:lnTo>
                  <a:pt x="455782" y="163618"/>
                </a:lnTo>
                <a:lnTo>
                  <a:pt x="450752" y="157794"/>
                </a:lnTo>
                <a:lnTo>
                  <a:pt x="445457" y="152499"/>
                </a:lnTo>
                <a:lnTo>
                  <a:pt x="439898" y="147204"/>
                </a:lnTo>
                <a:lnTo>
                  <a:pt x="433544" y="141644"/>
                </a:lnTo>
                <a:lnTo>
                  <a:pt x="427455" y="136349"/>
                </a:lnTo>
                <a:lnTo>
                  <a:pt x="421101" y="131583"/>
                </a:lnTo>
                <a:lnTo>
                  <a:pt x="414218" y="127082"/>
                </a:lnTo>
                <a:lnTo>
                  <a:pt x="407334" y="122846"/>
                </a:lnTo>
                <a:lnTo>
                  <a:pt x="400451" y="118610"/>
                </a:lnTo>
                <a:lnTo>
                  <a:pt x="393303" y="115168"/>
                </a:lnTo>
                <a:lnTo>
                  <a:pt x="386420" y="111991"/>
                </a:lnTo>
                <a:lnTo>
                  <a:pt x="379007" y="109079"/>
                </a:lnTo>
                <a:lnTo>
                  <a:pt x="372124" y="106431"/>
                </a:lnTo>
                <a:lnTo>
                  <a:pt x="364975" y="104313"/>
                </a:lnTo>
                <a:lnTo>
                  <a:pt x="357563" y="102460"/>
                </a:lnTo>
                <a:lnTo>
                  <a:pt x="350415" y="100871"/>
                </a:lnTo>
                <a:lnTo>
                  <a:pt x="343267" y="99812"/>
                </a:lnTo>
                <a:lnTo>
                  <a:pt x="336119" y="99283"/>
                </a:lnTo>
                <a:lnTo>
                  <a:pt x="329235" y="99018"/>
                </a:lnTo>
                <a:close/>
                <a:moveTo>
                  <a:pt x="321028" y="0"/>
                </a:moveTo>
                <a:lnTo>
                  <a:pt x="329235" y="0"/>
                </a:lnTo>
                <a:lnTo>
                  <a:pt x="340354" y="265"/>
                </a:lnTo>
                <a:lnTo>
                  <a:pt x="352003" y="1059"/>
                </a:lnTo>
                <a:lnTo>
                  <a:pt x="363122" y="2648"/>
                </a:lnTo>
                <a:lnTo>
                  <a:pt x="374771" y="4766"/>
                </a:lnTo>
                <a:lnTo>
                  <a:pt x="386420" y="7148"/>
                </a:lnTo>
                <a:lnTo>
                  <a:pt x="397804" y="10855"/>
                </a:lnTo>
                <a:lnTo>
                  <a:pt x="409452" y="14562"/>
                </a:lnTo>
                <a:lnTo>
                  <a:pt x="421101" y="18798"/>
                </a:lnTo>
                <a:lnTo>
                  <a:pt x="432485" y="23828"/>
                </a:lnTo>
                <a:lnTo>
                  <a:pt x="443869" y="29388"/>
                </a:lnTo>
                <a:lnTo>
                  <a:pt x="454723" y="35477"/>
                </a:lnTo>
                <a:lnTo>
                  <a:pt x="465843" y="42096"/>
                </a:lnTo>
                <a:lnTo>
                  <a:pt x="476432" y="49509"/>
                </a:lnTo>
                <a:lnTo>
                  <a:pt x="487287" y="57187"/>
                </a:lnTo>
                <a:lnTo>
                  <a:pt x="497612" y="65659"/>
                </a:lnTo>
                <a:lnTo>
                  <a:pt x="507407" y="74396"/>
                </a:lnTo>
                <a:lnTo>
                  <a:pt x="515879" y="82339"/>
                </a:lnTo>
                <a:lnTo>
                  <a:pt x="524086" y="91076"/>
                </a:lnTo>
                <a:lnTo>
                  <a:pt x="531764" y="99812"/>
                </a:lnTo>
                <a:lnTo>
                  <a:pt x="539441" y="109079"/>
                </a:lnTo>
                <a:lnTo>
                  <a:pt x="546589" y="118345"/>
                </a:lnTo>
                <a:lnTo>
                  <a:pt x="554002" y="128406"/>
                </a:lnTo>
                <a:lnTo>
                  <a:pt x="560356" y="138202"/>
                </a:lnTo>
                <a:lnTo>
                  <a:pt x="566710" y="148527"/>
                </a:lnTo>
                <a:lnTo>
                  <a:pt x="573064" y="158588"/>
                </a:lnTo>
                <a:lnTo>
                  <a:pt x="578623" y="169178"/>
                </a:lnTo>
                <a:lnTo>
                  <a:pt x="582510" y="177566"/>
                </a:lnTo>
                <a:lnTo>
                  <a:pt x="586602" y="169178"/>
                </a:lnTo>
                <a:lnTo>
                  <a:pt x="592426" y="158588"/>
                </a:lnTo>
                <a:lnTo>
                  <a:pt x="598251" y="148527"/>
                </a:lnTo>
                <a:lnTo>
                  <a:pt x="604604" y="138202"/>
                </a:lnTo>
                <a:lnTo>
                  <a:pt x="611488" y="128406"/>
                </a:lnTo>
                <a:lnTo>
                  <a:pt x="618371" y="118345"/>
                </a:lnTo>
                <a:lnTo>
                  <a:pt x="625519" y="109079"/>
                </a:lnTo>
                <a:lnTo>
                  <a:pt x="633197" y="99812"/>
                </a:lnTo>
                <a:lnTo>
                  <a:pt x="641139" y="91076"/>
                </a:lnTo>
                <a:lnTo>
                  <a:pt x="649346" y="82339"/>
                </a:lnTo>
                <a:lnTo>
                  <a:pt x="657553" y="74396"/>
                </a:lnTo>
                <a:lnTo>
                  <a:pt x="667613" y="65659"/>
                </a:lnTo>
                <a:lnTo>
                  <a:pt x="677938" y="57187"/>
                </a:lnTo>
                <a:lnTo>
                  <a:pt x="688528" y="49509"/>
                </a:lnTo>
                <a:lnTo>
                  <a:pt x="699118" y="42096"/>
                </a:lnTo>
                <a:lnTo>
                  <a:pt x="710237" y="35477"/>
                </a:lnTo>
                <a:lnTo>
                  <a:pt x="721356" y="29388"/>
                </a:lnTo>
                <a:lnTo>
                  <a:pt x="732475" y="23828"/>
                </a:lnTo>
                <a:lnTo>
                  <a:pt x="744124" y="18798"/>
                </a:lnTo>
                <a:lnTo>
                  <a:pt x="755508" y="14562"/>
                </a:lnTo>
                <a:lnTo>
                  <a:pt x="767157" y="10855"/>
                </a:lnTo>
                <a:lnTo>
                  <a:pt x="778805" y="7148"/>
                </a:lnTo>
                <a:lnTo>
                  <a:pt x="790189" y="4766"/>
                </a:lnTo>
                <a:lnTo>
                  <a:pt x="801838" y="2648"/>
                </a:lnTo>
                <a:lnTo>
                  <a:pt x="813222" y="1059"/>
                </a:lnTo>
                <a:lnTo>
                  <a:pt x="824606" y="265"/>
                </a:lnTo>
                <a:lnTo>
                  <a:pt x="835990" y="0"/>
                </a:lnTo>
                <a:lnTo>
                  <a:pt x="843932" y="0"/>
                </a:lnTo>
                <a:lnTo>
                  <a:pt x="851874" y="530"/>
                </a:lnTo>
                <a:lnTo>
                  <a:pt x="859817" y="1324"/>
                </a:lnTo>
                <a:lnTo>
                  <a:pt x="867494" y="2383"/>
                </a:lnTo>
                <a:lnTo>
                  <a:pt x="875437" y="3707"/>
                </a:lnTo>
                <a:lnTo>
                  <a:pt x="882585" y="5560"/>
                </a:lnTo>
                <a:lnTo>
                  <a:pt x="890262" y="7413"/>
                </a:lnTo>
                <a:lnTo>
                  <a:pt x="897410" y="10061"/>
                </a:lnTo>
                <a:lnTo>
                  <a:pt x="904293" y="12708"/>
                </a:lnTo>
                <a:lnTo>
                  <a:pt x="911442" y="15621"/>
                </a:lnTo>
                <a:lnTo>
                  <a:pt x="918060" y="19062"/>
                </a:lnTo>
                <a:lnTo>
                  <a:pt x="924414" y="22504"/>
                </a:lnTo>
                <a:lnTo>
                  <a:pt x="931033" y="26476"/>
                </a:lnTo>
                <a:lnTo>
                  <a:pt x="936857" y="30976"/>
                </a:lnTo>
                <a:lnTo>
                  <a:pt x="942681" y="35742"/>
                </a:lnTo>
                <a:lnTo>
                  <a:pt x="948506" y="40507"/>
                </a:lnTo>
                <a:lnTo>
                  <a:pt x="954859" y="47126"/>
                </a:lnTo>
                <a:lnTo>
                  <a:pt x="960419" y="53480"/>
                </a:lnTo>
                <a:lnTo>
                  <a:pt x="965979" y="60364"/>
                </a:lnTo>
                <a:lnTo>
                  <a:pt x="970744" y="67777"/>
                </a:lnTo>
                <a:lnTo>
                  <a:pt x="974980" y="74926"/>
                </a:lnTo>
                <a:lnTo>
                  <a:pt x="978951" y="82603"/>
                </a:lnTo>
                <a:lnTo>
                  <a:pt x="982128" y="90546"/>
                </a:lnTo>
                <a:lnTo>
                  <a:pt x="985305" y="98753"/>
                </a:lnTo>
                <a:lnTo>
                  <a:pt x="987423" y="107226"/>
                </a:lnTo>
                <a:lnTo>
                  <a:pt x="989276" y="115433"/>
                </a:lnTo>
                <a:lnTo>
                  <a:pt x="990864" y="124170"/>
                </a:lnTo>
                <a:lnTo>
                  <a:pt x="991659" y="132907"/>
                </a:lnTo>
                <a:lnTo>
                  <a:pt x="992188" y="141908"/>
                </a:lnTo>
                <a:lnTo>
                  <a:pt x="991923" y="150910"/>
                </a:lnTo>
                <a:lnTo>
                  <a:pt x="991394" y="160176"/>
                </a:lnTo>
                <a:lnTo>
                  <a:pt x="990600" y="169178"/>
                </a:lnTo>
                <a:lnTo>
                  <a:pt x="989011" y="178445"/>
                </a:lnTo>
                <a:lnTo>
                  <a:pt x="987158" y="187446"/>
                </a:lnTo>
                <a:lnTo>
                  <a:pt x="984775" y="196977"/>
                </a:lnTo>
                <a:lnTo>
                  <a:pt x="981598" y="206244"/>
                </a:lnTo>
                <a:lnTo>
                  <a:pt x="978422" y="215510"/>
                </a:lnTo>
                <a:lnTo>
                  <a:pt x="974715" y="224512"/>
                </a:lnTo>
                <a:lnTo>
                  <a:pt x="970479" y="234043"/>
                </a:lnTo>
                <a:lnTo>
                  <a:pt x="965979" y="243045"/>
                </a:lnTo>
                <a:lnTo>
                  <a:pt x="960419" y="251781"/>
                </a:lnTo>
                <a:lnTo>
                  <a:pt x="954859" y="261048"/>
                </a:lnTo>
                <a:lnTo>
                  <a:pt x="949035" y="269785"/>
                </a:lnTo>
                <a:lnTo>
                  <a:pt x="942416" y="278522"/>
                </a:lnTo>
                <a:lnTo>
                  <a:pt x="935533" y="286994"/>
                </a:lnTo>
                <a:lnTo>
                  <a:pt x="928385" y="295466"/>
                </a:lnTo>
                <a:lnTo>
                  <a:pt x="920178" y="303673"/>
                </a:lnTo>
                <a:lnTo>
                  <a:pt x="912236" y="311616"/>
                </a:lnTo>
                <a:lnTo>
                  <a:pt x="906147" y="316911"/>
                </a:lnTo>
                <a:lnTo>
                  <a:pt x="900058" y="321941"/>
                </a:lnTo>
                <a:lnTo>
                  <a:pt x="893969" y="326972"/>
                </a:lnTo>
                <a:lnTo>
                  <a:pt x="887350" y="332267"/>
                </a:lnTo>
                <a:lnTo>
                  <a:pt x="880996" y="337032"/>
                </a:lnTo>
                <a:lnTo>
                  <a:pt x="874378" y="341798"/>
                </a:lnTo>
                <a:lnTo>
                  <a:pt x="867229" y="346564"/>
                </a:lnTo>
                <a:lnTo>
                  <a:pt x="860346" y="351064"/>
                </a:lnTo>
                <a:lnTo>
                  <a:pt x="853463" y="355300"/>
                </a:lnTo>
                <a:lnTo>
                  <a:pt x="846050" y="359537"/>
                </a:lnTo>
                <a:lnTo>
                  <a:pt x="844507" y="360363"/>
                </a:lnTo>
                <a:lnTo>
                  <a:pt x="1069615" y="360363"/>
                </a:lnTo>
                <a:lnTo>
                  <a:pt x="1074647" y="360628"/>
                </a:lnTo>
                <a:lnTo>
                  <a:pt x="1079679" y="360893"/>
                </a:lnTo>
                <a:lnTo>
                  <a:pt x="1084446" y="361423"/>
                </a:lnTo>
                <a:lnTo>
                  <a:pt x="1089213" y="362217"/>
                </a:lnTo>
                <a:lnTo>
                  <a:pt x="1093716" y="363542"/>
                </a:lnTo>
                <a:lnTo>
                  <a:pt x="1098483" y="364866"/>
                </a:lnTo>
                <a:lnTo>
                  <a:pt x="1102985" y="366456"/>
                </a:lnTo>
                <a:lnTo>
                  <a:pt x="1107488" y="368310"/>
                </a:lnTo>
                <a:lnTo>
                  <a:pt x="1111725" y="370164"/>
                </a:lnTo>
                <a:lnTo>
                  <a:pt x="1115698" y="372284"/>
                </a:lnTo>
                <a:lnTo>
                  <a:pt x="1120200" y="374668"/>
                </a:lnTo>
                <a:lnTo>
                  <a:pt x="1123908" y="377052"/>
                </a:lnTo>
                <a:lnTo>
                  <a:pt x="1127616" y="379701"/>
                </a:lnTo>
                <a:lnTo>
                  <a:pt x="1131324" y="382615"/>
                </a:lnTo>
                <a:lnTo>
                  <a:pt x="1135032" y="385794"/>
                </a:lnTo>
                <a:lnTo>
                  <a:pt x="1138475" y="388973"/>
                </a:lnTo>
                <a:lnTo>
                  <a:pt x="1141653" y="392416"/>
                </a:lnTo>
                <a:lnTo>
                  <a:pt x="1144566" y="395860"/>
                </a:lnTo>
                <a:lnTo>
                  <a:pt x="1147479" y="399569"/>
                </a:lnTo>
                <a:lnTo>
                  <a:pt x="1150128" y="403542"/>
                </a:lnTo>
                <a:lnTo>
                  <a:pt x="1152776" y="407516"/>
                </a:lnTo>
                <a:lnTo>
                  <a:pt x="1155160" y="411489"/>
                </a:lnTo>
                <a:lnTo>
                  <a:pt x="1157279" y="415728"/>
                </a:lnTo>
                <a:lnTo>
                  <a:pt x="1159397" y="419966"/>
                </a:lnTo>
                <a:lnTo>
                  <a:pt x="1160987" y="424470"/>
                </a:lnTo>
                <a:lnTo>
                  <a:pt x="1162576" y="428973"/>
                </a:lnTo>
                <a:lnTo>
                  <a:pt x="1163900" y="433476"/>
                </a:lnTo>
                <a:lnTo>
                  <a:pt x="1164959" y="437980"/>
                </a:lnTo>
                <a:lnTo>
                  <a:pt x="1165754" y="443013"/>
                </a:lnTo>
                <a:lnTo>
                  <a:pt x="1166283" y="447781"/>
                </a:lnTo>
                <a:lnTo>
                  <a:pt x="1166813" y="452814"/>
                </a:lnTo>
                <a:lnTo>
                  <a:pt x="1166813" y="457847"/>
                </a:lnTo>
                <a:lnTo>
                  <a:pt x="1166813" y="798513"/>
                </a:lnTo>
                <a:lnTo>
                  <a:pt x="631825" y="798513"/>
                </a:lnTo>
                <a:lnTo>
                  <a:pt x="631825" y="404329"/>
                </a:lnTo>
                <a:lnTo>
                  <a:pt x="631608" y="404280"/>
                </a:lnTo>
                <a:lnTo>
                  <a:pt x="625519" y="402427"/>
                </a:lnTo>
                <a:lnTo>
                  <a:pt x="619695" y="400309"/>
                </a:lnTo>
                <a:lnTo>
                  <a:pt x="614135" y="398191"/>
                </a:lnTo>
                <a:lnTo>
                  <a:pt x="608840" y="395543"/>
                </a:lnTo>
                <a:lnTo>
                  <a:pt x="603546" y="392896"/>
                </a:lnTo>
                <a:lnTo>
                  <a:pt x="598515" y="389983"/>
                </a:lnTo>
                <a:lnTo>
                  <a:pt x="593750" y="386806"/>
                </a:lnTo>
                <a:lnTo>
                  <a:pt x="588985" y="383100"/>
                </a:lnTo>
                <a:lnTo>
                  <a:pt x="584749" y="379128"/>
                </a:lnTo>
                <a:lnTo>
                  <a:pt x="582480" y="377049"/>
                </a:lnTo>
                <a:lnTo>
                  <a:pt x="580212" y="379128"/>
                </a:lnTo>
                <a:lnTo>
                  <a:pt x="575976" y="383100"/>
                </a:lnTo>
                <a:lnTo>
                  <a:pt x="571475" y="386806"/>
                </a:lnTo>
                <a:lnTo>
                  <a:pt x="566445" y="389983"/>
                </a:lnTo>
                <a:lnTo>
                  <a:pt x="561415" y="392896"/>
                </a:lnTo>
                <a:lnTo>
                  <a:pt x="556385" y="395543"/>
                </a:lnTo>
                <a:lnTo>
                  <a:pt x="550825" y="398191"/>
                </a:lnTo>
                <a:lnTo>
                  <a:pt x="545265" y="400309"/>
                </a:lnTo>
                <a:lnTo>
                  <a:pt x="539706" y="402427"/>
                </a:lnTo>
                <a:lnTo>
                  <a:pt x="534988" y="403928"/>
                </a:lnTo>
                <a:lnTo>
                  <a:pt x="534988" y="798513"/>
                </a:lnTo>
                <a:lnTo>
                  <a:pt x="0" y="798513"/>
                </a:lnTo>
                <a:lnTo>
                  <a:pt x="0" y="457847"/>
                </a:lnTo>
                <a:lnTo>
                  <a:pt x="265" y="452814"/>
                </a:lnTo>
                <a:lnTo>
                  <a:pt x="529" y="447781"/>
                </a:lnTo>
                <a:lnTo>
                  <a:pt x="1059" y="443013"/>
                </a:lnTo>
                <a:lnTo>
                  <a:pt x="1853" y="437980"/>
                </a:lnTo>
                <a:lnTo>
                  <a:pt x="3176" y="433476"/>
                </a:lnTo>
                <a:lnTo>
                  <a:pt x="4235" y="428973"/>
                </a:lnTo>
                <a:lnTo>
                  <a:pt x="5824" y="424470"/>
                </a:lnTo>
                <a:lnTo>
                  <a:pt x="7677" y="419966"/>
                </a:lnTo>
                <a:lnTo>
                  <a:pt x="9794" y="415728"/>
                </a:lnTo>
                <a:lnTo>
                  <a:pt x="11912" y="411489"/>
                </a:lnTo>
                <a:lnTo>
                  <a:pt x="14294" y="407516"/>
                </a:lnTo>
                <a:lnTo>
                  <a:pt x="16677" y="403542"/>
                </a:lnTo>
                <a:lnTo>
                  <a:pt x="19324" y="399569"/>
                </a:lnTo>
                <a:lnTo>
                  <a:pt x="22236" y="395860"/>
                </a:lnTo>
                <a:lnTo>
                  <a:pt x="25148" y="392416"/>
                </a:lnTo>
                <a:lnTo>
                  <a:pt x="28589" y="388973"/>
                </a:lnTo>
                <a:lnTo>
                  <a:pt x="32030" y="385794"/>
                </a:lnTo>
                <a:lnTo>
                  <a:pt x="35472" y="382615"/>
                </a:lnTo>
                <a:lnTo>
                  <a:pt x="39178" y="379701"/>
                </a:lnTo>
                <a:lnTo>
                  <a:pt x="42884" y="377052"/>
                </a:lnTo>
                <a:lnTo>
                  <a:pt x="47119" y="374668"/>
                </a:lnTo>
                <a:lnTo>
                  <a:pt x="51090" y="372284"/>
                </a:lnTo>
                <a:lnTo>
                  <a:pt x="55325" y="370164"/>
                </a:lnTo>
                <a:lnTo>
                  <a:pt x="59561" y="368310"/>
                </a:lnTo>
                <a:lnTo>
                  <a:pt x="63796" y="366456"/>
                </a:lnTo>
                <a:lnTo>
                  <a:pt x="68561" y="364866"/>
                </a:lnTo>
                <a:lnTo>
                  <a:pt x="73061" y="363542"/>
                </a:lnTo>
                <a:lnTo>
                  <a:pt x="77561" y="362217"/>
                </a:lnTo>
                <a:lnTo>
                  <a:pt x="82326" y="361423"/>
                </a:lnTo>
                <a:lnTo>
                  <a:pt x="87356" y="360893"/>
                </a:lnTo>
                <a:lnTo>
                  <a:pt x="92385" y="360628"/>
                </a:lnTo>
                <a:lnTo>
                  <a:pt x="97150" y="360363"/>
                </a:lnTo>
                <a:lnTo>
                  <a:pt x="320663" y="360363"/>
                </a:lnTo>
                <a:lnTo>
                  <a:pt x="319175" y="359537"/>
                </a:lnTo>
                <a:lnTo>
                  <a:pt x="312027" y="355300"/>
                </a:lnTo>
                <a:lnTo>
                  <a:pt x="304614" y="351064"/>
                </a:lnTo>
                <a:lnTo>
                  <a:pt x="297731" y="346564"/>
                </a:lnTo>
                <a:lnTo>
                  <a:pt x="290847" y="341798"/>
                </a:lnTo>
                <a:lnTo>
                  <a:pt x="283964" y="337032"/>
                </a:lnTo>
                <a:lnTo>
                  <a:pt x="277610" y="332267"/>
                </a:lnTo>
                <a:lnTo>
                  <a:pt x="271256" y="326972"/>
                </a:lnTo>
                <a:lnTo>
                  <a:pt x="264903" y="321941"/>
                </a:lnTo>
                <a:lnTo>
                  <a:pt x="258814" y="316911"/>
                </a:lnTo>
                <a:lnTo>
                  <a:pt x="253254" y="311616"/>
                </a:lnTo>
                <a:lnTo>
                  <a:pt x="244782" y="303673"/>
                </a:lnTo>
                <a:lnTo>
                  <a:pt x="237105" y="295466"/>
                </a:lnTo>
                <a:lnTo>
                  <a:pt x="229427" y="286994"/>
                </a:lnTo>
                <a:lnTo>
                  <a:pt x="222809" y="278522"/>
                </a:lnTo>
                <a:lnTo>
                  <a:pt x="216190" y="269785"/>
                </a:lnTo>
                <a:lnTo>
                  <a:pt x="210101" y="261048"/>
                </a:lnTo>
                <a:lnTo>
                  <a:pt x="204541" y="251781"/>
                </a:lnTo>
                <a:lnTo>
                  <a:pt x="199511" y="243045"/>
                </a:lnTo>
                <a:lnTo>
                  <a:pt x="194481" y="234043"/>
                </a:lnTo>
                <a:lnTo>
                  <a:pt x="190510" y="224512"/>
                </a:lnTo>
                <a:lnTo>
                  <a:pt x="186539" y="215510"/>
                </a:lnTo>
                <a:lnTo>
                  <a:pt x="183362" y="206244"/>
                </a:lnTo>
                <a:lnTo>
                  <a:pt x="180450" y="196977"/>
                </a:lnTo>
                <a:lnTo>
                  <a:pt x="178067" y="187446"/>
                </a:lnTo>
                <a:lnTo>
                  <a:pt x="175949" y="178445"/>
                </a:lnTo>
                <a:lnTo>
                  <a:pt x="174625" y="169178"/>
                </a:lnTo>
                <a:lnTo>
                  <a:pt x="173566" y="160176"/>
                </a:lnTo>
                <a:lnTo>
                  <a:pt x="173037" y="150910"/>
                </a:lnTo>
                <a:lnTo>
                  <a:pt x="173037" y="141908"/>
                </a:lnTo>
                <a:lnTo>
                  <a:pt x="173302" y="132907"/>
                </a:lnTo>
                <a:lnTo>
                  <a:pt x="174361" y="124170"/>
                </a:lnTo>
                <a:lnTo>
                  <a:pt x="175684" y="115433"/>
                </a:lnTo>
                <a:lnTo>
                  <a:pt x="177802" y="107226"/>
                </a:lnTo>
                <a:lnTo>
                  <a:pt x="180185" y="98753"/>
                </a:lnTo>
                <a:lnTo>
                  <a:pt x="182832" y="90546"/>
                </a:lnTo>
                <a:lnTo>
                  <a:pt x="186274" y="82603"/>
                </a:lnTo>
                <a:lnTo>
                  <a:pt x="189980" y="74926"/>
                </a:lnTo>
                <a:lnTo>
                  <a:pt x="194216" y="67777"/>
                </a:lnTo>
                <a:lnTo>
                  <a:pt x="199246" y="60364"/>
                </a:lnTo>
                <a:lnTo>
                  <a:pt x="204541" y="53480"/>
                </a:lnTo>
                <a:lnTo>
                  <a:pt x="210101" y="47126"/>
                </a:lnTo>
                <a:lnTo>
                  <a:pt x="216719" y="40507"/>
                </a:lnTo>
                <a:lnTo>
                  <a:pt x="222279" y="35742"/>
                </a:lnTo>
                <a:lnTo>
                  <a:pt x="228103" y="30976"/>
                </a:lnTo>
                <a:lnTo>
                  <a:pt x="234457" y="26476"/>
                </a:lnTo>
                <a:lnTo>
                  <a:pt x="240546" y="22504"/>
                </a:lnTo>
                <a:lnTo>
                  <a:pt x="246900" y="19062"/>
                </a:lnTo>
                <a:lnTo>
                  <a:pt x="253783" y="15621"/>
                </a:lnTo>
                <a:lnTo>
                  <a:pt x="260667" y="12708"/>
                </a:lnTo>
                <a:lnTo>
                  <a:pt x="267550" y="10061"/>
                </a:lnTo>
                <a:lnTo>
                  <a:pt x="274963" y="7413"/>
                </a:lnTo>
                <a:lnTo>
                  <a:pt x="282376" y="5560"/>
                </a:lnTo>
                <a:lnTo>
                  <a:pt x="290053" y="3707"/>
                </a:lnTo>
                <a:lnTo>
                  <a:pt x="297466" y="2383"/>
                </a:lnTo>
                <a:lnTo>
                  <a:pt x="305144" y="1324"/>
                </a:lnTo>
                <a:lnTo>
                  <a:pt x="313086" y="530"/>
                </a:lnTo>
                <a:lnTo>
                  <a:pt x="321028" y="0"/>
                </a:lnTo>
                <a:close/>
              </a:path>
            </a:pathLst>
          </a:custGeom>
          <a:solidFill>
            <a:srgbClr val="69A35B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12"/>
            </p:custDataLst>
          </p:nvPr>
        </p:nvSpPr>
        <p:spPr>
          <a:xfrm>
            <a:off x="9054318" y="4139724"/>
            <a:ext cx="1844545" cy="547433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995" b="1">
                <a:solidFill>
                  <a:schemeClr val="accent3"/>
                </a:solidFill>
                <a:sym typeface="+mn-ea"/>
              </a:rPr>
              <a:t>软文内容规划</a:t>
            </a:r>
            <a:endParaRPr lang="zh-CN" altLang="en-US" sz="1995" b="1" spc="30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竞品分析</a:t>
            </a:r>
          </a:p>
        </p:txBody>
      </p:sp>
      <p:sp>
        <p:nvSpPr>
          <p:cNvPr id="8" name="椭圆 7"/>
          <p:cNvSpPr/>
          <p:nvPr>
            <p:custDataLst>
              <p:tags r:id="rId1"/>
            </p:custDataLst>
          </p:nvPr>
        </p:nvSpPr>
        <p:spPr>
          <a:xfrm>
            <a:off x="5582935" y="4989991"/>
            <a:ext cx="1005803" cy="1005803"/>
          </a:xfrm>
          <a:prstGeom prst="ellips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1" name="KSO_Shape"/>
          <p:cNvSpPr/>
          <p:nvPr>
            <p:custDataLst>
              <p:tags r:id="rId2"/>
            </p:custDataLst>
          </p:nvPr>
        </p:nvSpPr>
        <p:spPr bwMode="auto">
          <a:xfrm>
            <a:off x="5875106" y="5280894"/>
            <a:ext cx="421461" cy="434771"/>
          </a:xfrm>
          <a:custGeom>
            <a:avLst/>
            <a:gdLst>
              <a:gd name="T0" fmla="*/ 705908 w 4388"/>
              <a:gd name="T1" fmla="*/ 0 h 4523"/>
              <a:gd name="T2" fmla="*/ 293567 w 4388"/>
              <a:gd name="T3" fmla="*/ 424129 h 4523"/>
              <a:gd name="T4" fmla="*/ 924083 w 4388"/>
              <a:gd name="T5" fmla="*/ 624611 h 4523"/>
              <a:gd name="T6" fmla="*/ 705908 w 4388"/>
              <a:gd name="T7" fmla="*/ 0 h 4523"/>
              <a:gd name="T8" fmla="*/ 0 w 4388"/>
              <a:gd name="T9" fmla="*/ 629244 h 4523"/>
              <a:gd name="T10" fmla="*/ 0 w 4388"/>
              <a:gd name="T11" fmla="*/ 987247 h 4523"/>
              <a:gd name="T12" fmla="*/ 165526 w 4388"/>
              <a:gd name="T13" fmla="*/ 987247 h 4523"/>
              <a:gd name="T14" fmla="*/ 165526 w 4388"/>
              <a:gd name="T15" fmla="*/ 1905000 h 4523"/>
              <a:gd name="T16" fmla="*/ 1682639 w 4388"/>
              <a:gd name="T17" fmla="*/ 1905000 h 4523"/>
              <a:gd name="T18" fmla="*/ 1682639 w 4388"/>
              <a:gd name="T19" fmla="*/ 987247 h 4523"/>
              <a:gd name="T20" fmla="*/ 1848165 w 4388"/>
              <a:gd name="T21" fmla="*/ 987247 h 4523"/>
              <a:gd name="T22" fmla="*/ 1848165 w 4388"/>
              <a:gd name="T23" fmla="*/ 629244 h 4523"/>
              <a:gd name="T24" fmla="*/ 0 w 4388"/>
              <a:gd name="T25" fmla="*/ 629244 h 4523"/>
              <a:gd name="T26" fmla="*/ 1142257 w 4388"/>
              <a:gd name="T27" fmla="*/ 0 h 4523"/>
              <a:gd name="T28" fmla="*/ 924083 w 4388"/>
              <a:gd name="T29" fmla="*/ 624611 h 4523"/>
              <a:gd name="T30" fmla="*/ 1554177 w 4388"/>
              <a:gd name="T31" fmla="*/ 424129 h 4523"/>
              <a:gd name="T32" fmla="*/ 1142257 w 4388"/>
              <a:gd name="T33" fmla="*/ 0 h 45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388" h="4523">
                <a:moveTo>
                  <a:pt x="1676" y="0"/>
                </a:moveTo>
                <a:lnTo>
                  <a:pt x="697" y="1007"/>
                </a:lnTo>
                <a:lnTo>
                  <a:pt x="2194" y="1483"/>
                </a:lnTo>
                <a:lnTo>
                  <a:pt x="1676" y="0"/>
                </a:lnTo>
                <a:close/>
                <a:moveTo>
                  <a:pt x="0" y="1494"/>
                </a:moveTo>
                <a:lnTo>
                  <a:pt x="0" y="2344"/>
                </a:lnTo>
                <a:lnTo>
                  <a:pt x="393" y="2344"/>
                </a:lnTo>
                <a:lnTo>
                  <a:pt x="393" y="4523"/>
                </a:lnTo>
                <a:lnTo>
                  <a:pt x="3995" y="4523"/>
                </a:lnTo>
                <a:lnTo>
                  <a:pt x="3995" y="2344"/>
                </a:lnTo>
                <a:lnTo>
                  <a:pt x="4388" y="2344"/>
                </a:lnTo>
                <a:lnTo>
                  <a:pt x="4388" y="1494"/>
                </a:lnTo>
                <a:lnTo>
                  <a:pt x="0" y="1494"/>
                </a:lnTo>
                <a:close/>
                <a:moveTo>
                  <a:pt x="2712" y="0"/>
                </a:moveTo>
                <a:lnTo>
                  <a:pt x="2194" y="1483"/>
                </a:lnTo>
                <a:lnTo>
                  <a:pt x="3690" y="1007"/>
                </a:lnTo>
                <a:lnTo>
                  <a:pt x="2712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tIns="682681" anchor="ctr">
            <a:normAutofit fontScale="25000" lnSpcReduction="20000"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>
            <p:custDataLst>
              <p:tags r:id="rId3"/>
            </p:custDataLst>
          </p:nvPr>
        </p:nvSpPr>
        <p:spPr>
          <a:xfrm>
            <a:off x="7197164" y="3382101"/>
            <a:ext cx="1005803" cy="1005803"/>
          </a:xfrm>
          <a:prstGeom prst="ellipse">
            <a:avLst/>
          </a:prstGeom>
          <a:solidFill>
            <a:srgbClr val="69A3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2" name="KSO_Shape"/>
          <p:cNvSpPr/>
          <p:nvPr>
            <p:custDataLst>
              <p:tags r:id="rId4"/>
            </p:custDataLst>
          </p:nvPr>
        </p:nvSpPr>
        <p:spPr>
          <a:xfrm>
            <a:off x="7489335" y="3612161"/>
            <a:ext cx="421461" cy="546315"/>
          </a:xfrm>
          <a:custGeom>
            <a:avLst/>
            <a:gdLst>
              <a:gd name="connsiteX0" fmla="*/ 119442 w 2112807"/>
              <a:gd name="connsiteY0" fmla="*/ 0 h 3733939"/>
              <a:gd name="connsiteX1" fmla="*/ 238884 w 2112807"/>
              <a:gd name="connsiteY1" fmla="*/ 119442 h 3733939"/>
              <a:gd name="connsiteX2" fmla="*/ 165934 w 2112807"/>
              <a:gd name="connsiteY2" fmla="*/ 229498 h 3733939"/>
              <a:gd name="connsiteX3" fmla="*/ 142301 w 2112807"/>
              <a:gd name="connsiteY3" fmla="*/ 234269 h 3733939"/>
              <a:gd name="connsiteX4" fmla="*/ 142301 w 2112807"/>
              <a:gd name="connsiteY4" fmla="*/ 412408 h 3733939"/>
              <a:gd name="connsiteX5" fmla="*/ 159590 w 2112807"/>
              <a:gd name="connsiteY5" fmla="*/ 392780 h 3733939"/>
              <a:gd name="connsiteX6" fmla="*/ 2112807 w 2112807"/>
              <a:gd name="connsiteY6" fmla="*/ 464309 h 3733939"/>
              <a:gd name="connsiteX7" fmla="*/ 2112807 w 2112807"/>
              <a:gd name="connsiteY7" fmla="*/ 1976477 h 3733939"/>
              <a:gd name="connsiteX8" fmla="*/ 159590 w 2112807"/>
              <a:gd name="connsiteY8" fmla="*/ 1904948 h 3733939"/>
              <a:gd name="connsiteX9" fmla="*/ 142301 w 2112807"/>
              <a:gd name="connsiteY9" fmla="*/ 1924576 h 3733939"/>
              <a:gd name="connsiteX10" fmla="*/ 142301 w 2112807"/>
              <a:gd name="connsiteY10" fmla="*/ 3733939 h 3733939"/>
              <a:gd name="connsiteX11" fmla="*/ 96582 w 2112807"/>
              <a:gd name="connsiteY11" fmla="*/ 3733939 h 3733939"/>
              <a:gd name="connsiteX12" fmla="*/ 96582 w 2112807"/>
              <a:gd name="connsiteY12" fmla="*/ 234269 h 3733939"/>
              <a:gd name="connsiteX13" fmla="*/ 72950 w 2112807"/>
              <a:gd name="connsiteY13" fmla="*/ 229498 h 3733939"/>
              <a:gd name="connsiteX14" fmla="*/ 0 w 2112807"/>
              <a:gd name="connsiteY14" fmla="*/ 119442 h 3733939"/>
              <a:gd name="connsiteX15" fmla="*/ 119442 w 2112807"/>
              <a:gd name="connsiteY15" fmla="*/ 0 h 373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2807" h="3733939">
                <a:moveTo>
                  <a:pt x="119442" y="0"/>
                </a:moveTo>
                <a:cubicBezTo>
                  <a:pt x="185408" y="0"/>
                  <a:pt x="238884" y="53476"/>
                  <a:pt x="238884" y="119442"/>
                </a:cubicBezTo>
                <a:cubicBezTo>
                  <a:pt x="238884" y="168916"/>
                  <a:pt x="208804" y="211365"/>
                  <a:pt x="165934" y="229498"/>
                </a:cubicBezTo>
                <a:lnTo>
                  <a:pt x="142301" y="234269"/>
                </a:lnTo>
                <a:lnTo>
                  <a:pt x="142301" y="412408"/>
                </a:lnTo>
                <a:lnTo>
                  <a:pt x="159590" y="392780"/>
                </a:lnTo>
                <a:cubicBezTo>
                  <a:pt x="810663" y="-273233"/>
                  <a:pt x="1461735" y="1278149"/>
                  <a:pt x="2112807" y="464309"/>
                </a:cubicBezTo>
                <a:lnTo>
                  <a:pt x="2112807" y="1976477"/>
                </a:lnTo>
                <a:cubicBezTo>
                  <a:pt x="1461735" y="2790317"/>
                  <a:pt x="810663" y="1238935"/>
                  <a:pt x="159590" y="1904948"/>
                </a:cubicBezTo>
                <a:lnTo>
                  <a:pt x="142301" y="1924576"/>
                </a:lnTo>
                <a:lnTo>
                  <a:pt x="142301" y="3733939"/>
                </a:lnTo>
                <a:lnTo>
                  <a:pt x="96582" y="3733939"/>
                </a:lnTo>
                <a:lnTo>
                  <a:pt x="96582" y="234269"/>
                </a:lnTo>
                <a:lnTo>
                  <a:pt x="72950" y="229498"/>
                </a:lnTo>
                <a:cubicBezTo>
                  <a:pt x="30080" y="211365"/>
                  <a:pt x="0" y="168916"/>
                  <a:pt x="0" y="119442"/>
                </a:cubicBezTo>
                <a:cubicBezTo>
                  <a:pt x="0" y="53476"/>
                  <a:pt x="53476" y="0"/>
                  <a:pt x="119442" y="0"/>
                </a:cubicBez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bIns="682681" anchor="ctr">
            <a:normAutofit fontScale="250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95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7" name="椭圆 6"/>
          <p:cNvSpPr/>
          <p:nvPr>
            <p:custDataLst>
              <p:tags r:id="rId5"/>
            </p:custDataLst>
          </p:nvPr>
        </p:nvSpPr>
        <p:spPr>
          <a:xfrm>
            <a:off x="4006734" y="3382101"/>
            <a:ext cx="1005803" cy="1005803"/>
          </a:xfrm>
          <a:prstGeom prst="ellipse">
            <a:avLst/>
          </a:prstGeom>
          <a:solidFill>
            <a:srgbClr val="3498D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3" name="KSO_Shape"/>
          <p:cNvSpPr/>
          <p:nvPr>
            <p:custDataLst>
              <p:tags r:id="rId6"/>
            </p:custDataLst>
          </p:nvPr>
        </p:nvSpPr>
        <p:spPr bwMode="auto">
          <a:xfrm rot="1800000">
            <a:off x="4326791" y="3550051"/>
            <a:ext cx="366323" cy="600820"/>
          </a:xfrm>
          <a:custGeom>
            <a:avLst/>
            <a:gdLst>
              <a:gd name="T0" fmla="*/ 1029029 w 3535"/>
              <a:gd name="T1" fmla="*/ 1156466 h 5800"/>
              <a:gd name="T2" fmla="*/ 818493 w 3535"/>
              <a:gd name="T3" fmla="*/ 1179458 h 5800"/>
              <a:gd name="T4" fmla="*/ 848054 w 3535"/>
              <a:gd name="T5" fmla="*/ 1077639 h 5800"/>
              <a:gd name="T6" fmla="*/ 875315 w 3535"/>
              <a:gd name="T7" fmla="*/ 972864 h 5800"/>
              <a:gd name="T8" fmla="*/ 898635 w 3535"/>
              <a:gd name="T9" fmla="*/ 868417 h 5800"/>
              <a:gd name="T10" fmla="*/ 916371 w 3535"/>
              <a:gd name="T11" fmla="*/ 767255 h 5800"/>
              <a:gd name="T12" fmla="*/ 926553 w 3535"/>
              <a:gd name="T13" fmla="*/ 672662 h 5800"/>
              <a:gd name="T14" fmla="*/ 927538 w 3535"/>
              <a:gd name="T15" fmla="*/ 635876 h 5800"/>
              <a:gd name="T16" fmla="*/ 926553 w 3535"/>
              <a:gd name="T17" fmla="*/ 582996 h 5800"/>
              <a:gd name="T18" fmla="*/ 921955 w 3535"/>
              <a:gd name="T19" fmla="*/ 531429 h 5800"/>
              <a:gd name="T20" fmla="*/ 914072 w 3535"/>
              <a:gd name="T21" fmla="*/ 481505 h 5800"/>
              <a:gd name="T22" fmla="*/ 903233 w 3535"/>
              <a:gd name="T23" fmla="*/ 433223 h 5800"/>
              <a:gd name="T24" fmla="*/ 889438 w 3535"/>
              <a:gd name="T25" fmla="*/ 387241 h 5800"/>
              <a:gd name="T26" fmla="*/ 873673 w 3535"/>
              <a:gd name="T27" fmla="*/ 342900 h 5800"/>
              <a:gd name="T28" fmla="*/ 855936 w 3535"/>
              <a:gd name="T29" fmla="*/ 301187 h 5800"/>
              <a:gd name="T30" fmla="*/ 836230 w 3535"/>
              <a:gd name="T31" fmla="*/ 261773 h 5800"/>
              <a:gd name="T32" fmla="*/ 808640 w 3535"/>
              <a:gd name="T33" fmla="*/ 212178 h 5800"/>
              <a:gd name="T34" fmla="*/ 763314 w 3535"/>
              <a:gd name="T35" fmla="*/ 146816 h 5800"/>
              <a:gd name="T36" fmla="*/ 717660 w 3535"/>
              <a:gd name="T37" fmla="*/ 92622 h 5800"/>
              <a:gd name="T38" fmla="*/ 673319 w 3535"/>
              <a:gd name="T39" fmla="*/ 50253 h 5800"/>
              <a:gd name="T40" fmla="*/ 632592 w 3535"/>
              <a:gd name="T41" fmla="*/ 20035 h 5800"/>
              <a:gd name="T42" fmla="*/ 608943 w 3535"/>
              <a:gd name="T43" fmla="*/ 7226 h 5800"/>
              <a:gd name="T44" fmla="*/ 593835 w 3535"/>
              <a:gd name="T45" fmla="*/ 1971 h 5800"/>
              <a:gd name="T46" fmla="*/ 580697 w 3535"/>
              <a:gd name="T47" fmla="*/ 0 h 5800"/>
              <a:gd name="T48" fmla="*/ 572486 w 3535"/>
              <a:gd name="T49" fmla="*/ 657 h 5800"/>
              <a:gd name="T50" fmla="*/ 558034 w 3535"/>
              <a:gd name="T51" fmla="*/ 5255 h 5800"/>
              <a:gd name="T52" fmla="*/ 541283 w 3535"/>
              <a:gd name="T53" fmla="*/ 12809 h 5800"/>
              <a:gd name="T54" fmla="*/ 502526 w 3535"/>
              <a:gd name="T55" fmla="*/ 38428 h 5800"/>
              <a:gd name="T56" fmla="*/ 459171 w 3535"/>
              <a:gd name="T57" fmla="*/ 77185 h 5800"/>
              <a:gd name="T58" fmla="*/ 413517 w 3535"/>
              <a:gd name="T59" fmla="*/ 127438 h 5800"/>
              <a:gd name="T60" fmla="*/ 368191 w 3535"/>
              <a:gd name="T61" fmla="*/ 189515 h 5800"/>
              <a:gd name="T62" fmla="*/ 332390 w 3535"/>
              <a:gd name="T63" fmla="*/ 248635 h 5800"/>
              <a:gd name="T64" fmla="*/ 312026 w 3535"/>
              <a:gd name="T65" fmla="*/ 287721 h 5800"/>
              <a:gd name="T66" fmla="*/ 293633 w 3535"/>
              <a:gd name="T67" fmla="*/ 328777 h 5800"/>
              <a:gd name="T68" fmla="*/ 277210 w 3535"/>
              <a:gd name="T69" fmla="*/ 371803 h 5800"/>
              <a:gd name="T70" fmla="*/ 263087 w 3535"/>
              <a:gd name="T71" fmla="*/ 417458 h 5800"/>
              <a:gd name="T72" fmla="*/ 250935 w 3535"/>
              <a:gd name="T73" fmla="*/ 465083 h 5800"/>
              <a:gd name="T74" fmla="*/ 242066 w 3535"/>
              <a:gd name="T75" fmla="*/ 514350 h 5800"/>
              <a:gd name="T76" fmla="*/ 236483 w 3535"/>
              <a:gd name="T77" fmla="*/ 565588 h 5800"/>
              <a:gd name="T78" fmla="*/ 233855 w 3535"/>
              <a:gd name="T79" fmla="*/ 618468 h 5800"/>
              <a:gd name="T80" fmla="*/ 235169 w 3535"/>
              <a:gd name="T81" fmla="*/ 672662 h 5800"/>
              <a:gd name="T82" fmla="*/ 241410 w 3535"/>
              <a:gd name="T83" fmla="*/ 734739 h 5800"/>
              <a:gd name="T84" fmla="*/ 256190 w 3535"/>
              <a:gd name="T85" fmla="*/ 834259 h 5800"/>
              <a:gd name="T86" fmla="*/ 277867 w 3535"/>
              <a:gd name="T87" fmla="*/ 938048 h 5800"/>
              <a:gd name="T88" fmla="*/ 304143 w 3535"/>
              <a:gd name="T89" fmla="*/ 1043152 h 5800"/>
              <a:gd name="T90" fmla="*/ 333047 w 3535"/>
              <a:gd name="T91" fmla="*/ 1146284 h 5800"/>
              <a:gd name="T92" fmla="*/ 132693 w 3535"/>
              <a:gd name="T93" fmla="*/ 1156466 h 5800"/>
              <a:gd name="T94" fmla="*/ 580697 w 3535"/>
              <a:gd name="T95" fmla="*/ 1905000 h 58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535" h="5800">
                <a:moveTo>
                  <a:pt x="2174" y="4724"/>
                </a:moveTo>
                <a:lnTo>
                  <a:pt x="3535" y="5397"/>
                </a:lnTo>
                <a:lnTo>
                  <a:pt x="3133" y="3521"/>
                </a:lnTo>
                <a:lnTo>
                  <a:pt x="2462" y="3691"/>
                </a:lnTo>
                <a:lnTo>
                  <a:pt x="2492" y="3591"/>
                </a:lnTo>
                <a:lnTo>
                  <a:pt x="2523" y="3490"/>
                </a:lnTo>
                <a:lnTo>
                  <a:pt x="2552" y="3385"/>
                </a:lnTo>
                <a:lnTo>
                  <a:pt x="2582" y="3281"/>
                </a:lnTo>
                <a:lnTo>
                  <a:pt x="2611" y="3176"/>
                </a:lnTo>
                <a:lnTo>
                  <a:pt x="2638" y="3069"/>
                </a:lnTo>
                <a:lnTo>
                  <a:pt x="2665" y="2962"/>
                </a:lnTo>
                <a:lnTo>
                  <a:pt x="2691" y="2856"/>
                </a:lnTo>
                <a:lnTo>
                  <a:pt x="2714" y="2749"/>
                </a:lnTo>
                <a:lnTo>
                  <a:pt x="2736" y="2644"/>
                </a:lnTo>
                <a:lnTo>
                  <a:pt x="2757" y="2540"/>
                </a:lnTo>
                <a:lnTo>
                  <a:pt x="2774" y="2437"/>
                </a:lnTo>
                <a:lnTo>
                  <a:pt x="2790" y="2336"/>
                </a:lnTo>
                <a:lnTo>
                  <a:pt x="2802" y="2237"/>
                </a:lnTo>
                <a:lnTo>
                  <a:pt x="2813" y="2141"/>
                </a:lnTo>
                <a:lnTo>
                  <a:pt x="2821" y="2048"/>
                </a:lnTo>
                <a:lnTo>
                  <a:pt x="2823" y="1992"/>
                </a:lnTo>
                <a:lnTo>
                  <a:pt x="2824" y="1936"/>
                </a:lnTo>
                <a:lnTo>
                  <a:pt x="2824" y="1883"/>
                </a:lnTo>
                <a:lnTo>
                  <a:pt x="2823" y="1829"/>
                </a:lnTo>
                <a:lnTo>
                  <a:pt x="2821" y="1775"/>
                </a:lnTo>
                <a:lnTo>
                  <a:pt x="2817" y="1722"/>
                </a:lnTo>
                <a:lnTo>
                  <a:pt x="2813" y="1669"/>
                </a:lnTo>
                <a:lnTo>
                  <a:pt x="2807" y="1618"/>
                </a:lnTo>
                <a:lnTo>
                  <a:pt x="2800" y="1566"/>
                </a:lnTo>
                <a:lnTo>
                  <a:pt x="2791" y="1515"/>
                </a:lnTo>
                <a:lnTo>
                  <a:pt x="2783" y="1466"/>
                </a:lnTo>
                <a:lnTo>
                  <a:pt x="2773" y="1416"/>
                </a:lnTo>
                <a:lnTo>
                  <a:pt x="2762" y="1367"/>
                </a:lnTo>
                <a:lnTo>
                  <a:pt x="2750" y="1319"/>
                </a:lnTo>
                <a:lnTo>
                  <a:pt x="2736" y="1271"/>
                </a:lnTo>
                <a:lnTo>
                  <a:pt x="2723" y="1224"/>
                </a:lnTo>
                <a:lnTo>
                  <a:pt x="2708" y="1179"/>
                </a:lnTo>
                <a:lnTo>
                  <a:pt x="2693" y="1132"/>
                </a:lnTo>
                <a:lnTo>
                  <a:pt x="2677" y="1088"/>
                </a:lnTo>
                <a:lnTo>
                  <a:pt x="2660" y="1044"/>
                </a:lnTo>
                <a:lnTo>
                  <a:pt x="2643" y="1001"/>
                </a:lnTo>
                <a:lnTo>
                  <a:pt x="2625" y="958"/>
                </a:lnTo>
                <a:lnTo>
                  <a:pt x="2606" y="917"/>
                </a:lnTo>
                <a:lnTo>
                  <a:pt x="2587" y="876"/>
                </a:lnTo>
                <a:lnTo>
                  <a:pt x="2567" y="836"/>
                </a:lnTo>
                <a:lnTo>
                  <a:pt x="2546" y="797"/>
                </a:lnTo>
                <a:lnTo>
                  <a:pt x="2525" y="757"/>
                </a:lnTo>
                <a:lnTo>
                  <a:pt x="2505" y="719"/>
                </a:lnTo>
                <a:lnTo>
                  <a:pt x="2462" y="646"/>
                </a:lnTo>
                <a:lnTo>
                  <a:pt x="2416" y="577"/>
                </a:lnTo>
                <a:lnTo>
                  <a:pt x="2371" y="511"/>
                </a:lnTo>
                <a:lnTo>
                  <a:pt x="2324" y="447"/>
                </a:lnTo>
                <a:lnTo>
                  <a:pt x="2278" y="388"/>
                </a:lnTo>
                <a:lnTo>
                  <a:pt x="2231" y="333"/>
                </a:lnTo>
                <a:lnTo>
                  <a:pt x="2185" y="282"/>
                </a:lnTo>
                <a:lnTo>
                  <a:pt x="2139" y="235"/>
                </a:lnTo>
                <a:lnTo>
                  <a:pt x="2094" y="191"/>
                </a:lnTo>
                <a:lnTo>
                  <a:pt x="2050" y="153"/>
                </a:lnTo>
                <a:lnTo>
                  <a:pt x="2007" y="117"/>
                </a:lnTo>
                <a:lnTo>
                  <a:pt x="1965" y="87"/>
                </a:lnTo>
                <a:lnTo>
                  <a:pt x="1926" y="61"/>
                </a:lnTo>
                <a:lnTo>
                  <a:pt x="1889" y="39"/>
                </a:lnTo>
                <a:lnTo>
                  <a:pt x="1871" y="30"/>
                </a:lnTo>
                <a:lnTo>
                  <a:pt x="1854" y="22"/>
                </a:lnTo>
                <a:lnTo>
                  <a:pt x="1838" y="16"/>
                </a:lnTo>
                <a:lnTo>
                  <a:pt x="1823" y="10"/>
                </a:lnTo>
                <a:lnTo>
                  <a:pt x="1808" y="6"/>
                </a:lnTo>
                <a:lnTo>
                  <a:pt x="1794" y="2"/>
                </a:lnTo>
                <a:lnTo>
                  <a:pt x="1780" y="1"/>
                </a:lnTo>
                <a:lnTo>
                  <a:pt x="1768" y="0"/>
                </a:lnTo>
                <a:lnTo>
                  <a:pt x="1757" y="1"/>
                </a:lnTo>
                <a:lnTo>
                  <a:pt x="1743" y="2"/>
                </a:lnTo>
                <a:lnTo>
                  <a:pt x="1729" y="6"/>
                </a:lnTo>
                <a:lnTo>
                  <a:pt x="1714" y="10"/>
                </a:lnTo>
                <a:lnTo>
                  <a:pt x="1699" y="16"/>
                </a:lnTo>
                <a:lnTo>
                  <a:pt x="1682" y="22"/>
                </a:lnTo>
                <a:lnTo>
                  <a:pt x="1666" y="30"/>
                </a:lnTo>
                <a:lnTo>
                  <a:pt x="1648" y="39"/>
                </a:lnTo>
                <a:lnTo>
                  <a:pt x="1611" y="61"/>
                </a:lnTo>
                <a:lnTo>
                  <a:pt x="1572" y="87"/>
                </a:lnTo>
                <a:lnTo>
                  <a:pt x="1530" y="117"/>
                </a:lnTo>
                <a:lnTo>
                  <a:pt x="1487" y="153"/>
                </a:lnTo>
                <a:lnTo>
                  <a:pt x="1443" y="191"/>
                </a:lnTo>
                <a:lnTo>
                  <a:pt x="1398" y="235"/>
                </a:lnTo>
                <a:lnTo>
                  <a:pt x="1352" y="282"/>
                </a:lnTo>
                <a:lnTo>
                  <a:pt x="1306" y="333"/>
                </a:lnTo>
                <a:lnTo>
                  <a:pt x="1259" y="388"/>
                </a:lnTo>
                <a:lnTo>
                  <a:pt x="1213" y="447"/>
                </a:lnTo>
                <a:lnTo>
                  <a:pt x="1166" y="511"/>
                </a:lnTo>
                <a:lnTo>
                  <a:pt x="1121" y="577"/>
                </a:lnTo>
                <a:lnTo>
                  <a:pt x="1075" y="646"/>
                </a:lnTo>
                <a:lnTo>
                  <a:pt x="1032" y="719"/>
                </a:lnTo>
                <a:lnTo>
                  <a:pt x="1012" y="757"/>
                </a:lnTo>
                <a:lnTo>
                  <a:pt x="991" y="797"/>
                </a:lnTo>
                <a:lnTo>
                  <a:pt x="970" y="836"/>
                </a:lnTo>
                <a:lnTo>
                  <a:pt x="950" y="876"/>
                </a:lnTo>
                <a:lnTo>
                  <a:pt x="931" y="917"/>
                </a:lnTo>
                <a:lnTo>
                  <a:pt x="912" y="958"/>
                </a:lnTo>
                <a:lnTo>
                  <a:pt x="894" y="1001"/>
                </a:lnTo>
                <a:lnTo>
                  <a:pt x="877" y="1044"/>
                </a:lnTo>
                <a:lnTo>
                  <a:pt x="860" y="1088"/>
                </a:lnTo>
                <a:lnTo>
                  <a:pt x="844" y="1132"/>
                </a:lnTo>
                <a:lnTo>
                  <a:pt x="829" y="1179"/>
                </a:lnTo>
                <a:lnTo>
                  <a:pt x="814" y="1224"/>
                </a:lnTo>
                <a:lnTo>
                  <a:pt x="801" y="1271"/>
                </a:lnTo>
                <a:lnTo>
                  <a:pt x="787" y="1319"/>
                </a:lnTo>
                <a:lnTo>
                  <a:pt x="775" y="1367"/>
                </a:lnTo>
                <a:lnTo>
                  <a:pt x="764" y="1416"/>
                </a:lnTo>
                <a:lnTo>
                  <a:pt x="754" y="1466"/>
                </a:lnTo>
                <a:lnTo>
                  <a:pt x="746" y="1515"/>
                </a:lnTo>
                <a:lnTo>
                  <a:pt x="737" y="1566"/>
                </a:lnTo>
                <a:lnTo>
                  <a:pt x="730" y="1618"/>
                </a:lnTo>
                <a:lnTo>
                  <a:pt x="723" y="1669"/>
                </a:lnTo>
                <a:lnTo>
                  <a:pt x="720" y="1722"/>
                </a:lnTo>
                <a:lnTo>
                  <a:pt x="716" y="1775"/>
                </a:lnTo>
                <a:lnTo>
                  <a:pt x="714" y="1829"/>
                </a:lnTo>
                <a:lnTo>
                  <a:pt x="712" y="1883"/>
                </a:lnTo>
                <a:lnTo>
                  <a:pt x="712" y="1936"/>
                </a:lnTo>
                <a:lnTo>
                  <a:pt x="714" y="1992"/>
                </a:lnTo>
                <a:lnTo>
                  <a:pt x="716" y="2048"/>
                </a:lnTo>
                <a:lnTo>
                  <a:pt x="723" y="2141"/>
                </a:lnTo>
                <a:lnTo>
                  <a:pt x="735" y="2237"/>
                </a:lnTo>
                <a:lnTo>
                  <a:pt x="747" y="2336"/>
                </a:lnTo>
                <a:lnTo>
                  <a:pt x="763" y="2437"/>
                </a:lnTo>
                <a:lnTo>
                  <a:pt x="780" y="2540"/>
                </a:lnTo>
                <a:lnTo>
                  <a:pt x="801" y="2644"/>
                </a:lnTo>
                <a:lnTo>
                  <a:pt x="823" y="2749"/>
                </a:lnTo>
                <a:lnTo>
                  <a:pt x="846" y="2856"/>
                </a:lnTo>
                <a:lnTo>
                  <a:pt x="872" y="2962"/>
                </a:lnTo>
                <a:lnTo>
                  <a:pt x="899" y="3069"/>
                </a:lnTo>
                <a:lnTo>
                  <a:pt x="926" y="3176"/>
                </a:lnTo>
                <a:lnTo>
                  <a:pt x="955" y="3281"/>
                </a:lnTo>
                <a:lnTo>
                  <a:pt x="985" y="3385"/>
                </a:lnTo>
                <a:lnTo>
                  <a:pt x="1014" y="3490"/>
                </a:lnTo>
                <a:lnTo>
                  <a:pt x="1045" y="3591"/>
                </a:lnTo>
                <a:lnTo>
                  <a:pt x="1075" y="3691"/>
                </a:lnTo>
                <a:lnTo>
                  <a:pt x="404" y="3521"/>
                </a:lnTo>
                <a:lnTo>
                  <a:pt x="0" y="5397"/>
                </a:lnTo>
                <a:lnTo>
                  <a:pt x="1362" y="4724"/>
                </a:lnTo>
                <a:lnTo>
                  <a:pt x="1768" y="5800"/>
                </a:lnTo>
                <a:lnTo>
                  <a:pt x="2174" y="472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6" name="椭圆 5"/>
          <p:cNvSpPr/>
          <p:nvPr>
            <p:custDataLst>
              <p:tags r:id="rId7"/>
            </p:custDataLst>
          </p:nvPr>
        </p:nvSpPr>
        <p:spPr>
          <a:xfrm>
            <a:off x="5582935" y="1764070"/>
            <a:ext cx="1005803" cy="1005803"/>
          </a:xfrm>
          <a:prstGeom prst="ellipse">
            <a:avLst/>
          </a:prstGeom>
          <a:solidFill>
            <a:srgbClr val="1F74A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4" name="KSO_Shape"/>
          <p:cNvSpPr/>
          <p:nvPr>
            <p:custDataLst>
              <p:tags r:id="rId8"/>
            </p:custDataLst>
          </p:nvPr>
        </p:nvSpPr>
        <p:spPr bwMode="auto">
          <a:xfrm>
            <a:off x="5810461" y="1973850"/>
            <a:ext cx="551385" cy="562160"/>
          </a:xfrm>
          <a:custGeom>
            <a:avLst/>
            <a:gdLst>
              <a:gd name="T0" fmla="*/ 2147483646 w 4946"/>
              <a:gd name="T1" fmla="*/ 0 h 5041"/>
              <a:gd name="T2" fmla="*/ 2147483646 w 4946"/>
              <a:gd name="T3" fmla="*/ 2147483646 h 5041"/>
              <a:gd name="T4" fmla="*/ 2147483646 w 4946"/>
              <a:gd name="T5" fmla="*/ 2147483646 h 5041"/>
              <a:gd name="T6" fmla="*/ 2147483646 w 4946"/>
              <a:gd name="T7" fmla="*/ 2147483646 h 5041"/>
              <a:gd name="T8" fmla="*/ 2147483646 w 4946"/>
              <a:gd name="T9" fmla="*/ 2147483646 h 5041"/>
              <a:gd name="T10" fmla="*/ 2147483646 w 4946"/>
              <a:gd name="T11" fmla="*/ 2147483646 h 5041"/>
              <a:gd name="T12" fmla="*/ 2147483646 w 4946"/>
              <a:gd name="T13" fmla="*/ 2147483646 h 5041"/>
              <a:gd name="T14" fmla="*/ 2147483646 w 4946"/>
              <a:gd name="T15" fmla="*/ 2147483646 h 5041"/>
              <a:gd name="T16" fmla="*/ 2147483646 w 4946"/>
              <a:gd name="T17" fmla="*/ 2147483646 h 5041"/>
              <a:gd name="T18" fmla="*/ 2147483646 w 4946"/>
              <a:gd name="T19" fmla="*/ 2147483646 h 5041"/>
              <a:gd name="T20" fmla="*/ 2147483646 w 4946"/>
              <a:gd name="T21" fmla="*/ 2147483646 h 5041"/>
              <a:gd name="T22" fmla="*/ 2147483646 w 4946"/>
              <a:gd name="T23" fmla="*/ 2147483646 h 5041"/>
              <a:gd name="T24" fmla="*/ 2147483646 w 4946"/>
              <a:gd name="T25" fmla="*/ 2147483646 h 5041"/>
              <a:gd name="T26" fmla="*/ 2147483646 w 4946"/>
              <a:gd name="T27" fmla="*/ 2147483646 h 5041"/>
              <a:gd name="T28" fmla="*/ 2147483646 w 4946"/>
              <a:gd name="T29" fmla="*/ 2147483646 h 5041"/>
              <a:gd name="T30" fmla="*/ 2147483646 w 4946"/>
              <a:gd name="T31" fmla="*/ 2147483646 h 5041"/>
              <a:gd name="T32" fmla="*/ 2147483646 w 4946"/>
              <a:gd name="T33" fmla="*/ 2147483646 h 5041"/>
              <a:gd name="T34" fmla="*/ 2147483646 w 4946"/>
              <a:gd name="T35" fmla="*/ 2147483646 h 5041"/>
              <a:gd name="T36" fmla="*/ 2147483646 w 4946"/>
              <a:gd name="T37" fmla="*/ 2147483646 h 5041"/>
              <a:gd name="T38" fmla="*/ 2147483646 w 4946"/>
              <a:gd name="T39" fmla="*/ 2147483646 h 5041"/>
              <a:gd name="T40" fmla="*/ 2147483646 w 4946"/>
              <a:gd name="T41" fmla="*/ 2147483646 h 5041"/>
              <a:gd name="T42" fmla="*/ 2147483646 w 4946"/>
              <a:gd name="T43" fmla="*/ 2147483646 h 5041"/>
              <a:gd name="T44" fmla="*/ 2147483646 w 4946"/>
              <a:gd name="T45" fmla="*/ 2147483646 h 5041"/>
              <a:gd name="T46" fmla="*/ 2147483646 w 4946"/>
              <a:gd name="T47" fmla="*/ 2147483646 h 5041"/>
              <a:gd name="T48" fmla="*/ 2147483646 w 4946"/>
              <a:gd name="T49" fmla="*/ 2147483646 h 5041"/>
              <a:gd name="T50" fmla="*/ 2147483646 w 4946"/>
              <a:gd name="T51" fmla="*/ 2147483646 h 5041"/>
              <a:gd name="T52" fmla="*/ 2147483646 w 4946"/>
              <a:gd name="T53" fmla="*/ 2147483646 h 5041"/>
              <a:gd name="T54" fmla="*/ 0 w 4946"/>
              <a:gd name="T55" fmla="*/ 2147483646 h 5041"/>
              <a:gd name="T56" fmla="*/ 2147483646 w 4946"/>
              <a:gd name="T57" fmla="*/ 2147483646 h 5041"/>
              <a:gd name="T58" fmla="*/ 2147483646 w 4946"/>
              <a:gd name="T59" fmla="*/ 2147483646 h 5041"/>
              <a:gd name="T60" fmla="*/ 2147483646 w 4946"/>
              <a:gd name="T61" fmla="*/ 2147483646 h 5041"/>
              <a:gd name="T62" fmla="*/ 2147483646 w 4946"/>
              <a:gd name="T63" fmla="*/ 2147483646 h 5041"/>
              <a:gd name="T64" fmla="*/ 2147483646 w 4946"/>
              <a:gd name="T65" fmla="*/ 2147483646 h 5041"/>
              <a:gd name="T66" fmla="*/ 2147483646 w 4946"/>
              <a:gd name="T67" fmla="*/ 2147483646 h 5041"/>
              <a:gd name="T68" fmla="*/ 2147483646 w 4946"/>
              <a:gd name="T69" fmla="*/ 2147483646 h 5041"/>
              <a:gd name="T70" fmla="*/ 2147483646 w 4946"/>
              <a:gd name="T71" fmla="*/ 2147483646 h 5041"/>
              <a:gd name="T72" fmla="*/ 2147483646 w 4946"/>
              <a:gd name="T73" fmla="*/ 2147483646 h 5041"/>
              <a:gd name="T74" fmla="*/ 2147483646 w 4946"/>
              <a:gd name="T75" fmla="*/ 2147483646 h 5041"/>
              <a:gd name="T76" fmla="*/ 2147483646 w 4946"/>
              <a:gd name="T77" fmla="*/ 2147483646 h 5041"/>
              <a:gd name="T78" fmla="*/ 2147483646 w 4946"/>
              <a:gd name="T79" fmla="*/ 2147483646 h 5041"/>
              <a:gd name="T80" fmla="*/ 2147483646 w 4946"/>
              <a:gd name="T81" fmla="*/ 2147483646 h 5041"/>
              <a:gd name="T82" fmla="*/ 2147483646 w 4946"/>
              <a:gd name="T83" fmla="*/ 2147483646 h 5041"/>
              <a:gd name="T84" fmla="*/ 2147483646 w 4946"/>
              <a:gd name="T85" fmla="*/ 2147483646 h 5041"/>
              <a:gd name="T86" fmla="*/ 2147483646 w 4946"/>
              <a:gd name="T87" fmla="*/ 2147483646 h 5041"/>
              <a:gd name="T88" fmla="*/ 2147483646 w 4946"/>
              <a:gd name="T89" fmla="*/ 2147483646 h 5041"/>
              <a:gd name="T90" fmla="*/ 2147483646 w 4946"/>
              <a:gd name="T91" fmla="*/ 2147483646 h 5041"/>
              <a:gd name="T92" fmla="*/ 2147483646 w 4946"/>
              <a:gd name="T93" fmla="*/ 2147483646 h 5041"/>
              <a:gd name="T94" fmla="*/ 2147483646 w 4946"/>
              <a:gd name="T95" fmla="*/ 2147483646 h 5041"/>
              <a:gd name="T96" fmla="*/ 2147483646 w 4946"/>
              <a:gd name="T97" fmla="*/ 2147483646 h 5041"/>
              <a:gd name="T98" fmla="*/ 2147483646 w 4946"/>
              <a:gd name="T99" fmla="*/ 2147483646 h 5041"/>
              <a:gd name="T100" fmla="*/ 2147483646 w 4946"/>
              <a:gd name="T101" fmla="*/ 2147483646 h 5041"/>
              <a:gd name="T102" fmla="*/ 2147483646 w 4946"/>
              <a:gd name="T103" fmla="*/ 2147483646 h 5041"/>
              <a:gd name="T104" fmla="*/ 2147483646 w 4946"/>
              <a:gd name="T105" fmla="*/ 2147483646 h 5041"/>
              <a:gd name="T106" fmla="*/ 2147483646 w 4946"/>
              <a:gd name="T107" fmla="*/ 2147483646 h 5041"/>
              <a:gd name="T108" fmla="*/ 2147483646 w 4946"/>
              <a:gd name="T109" fmla="*/ 2147483646 h 5041"/>
              <a:gd name="T110" fmla="*/ 2147483646 w 4946"/>
              <a:gd name="T111" fmla="*/ 2147483646 h 5041"/>
              <a:gd name="T112" fmla="*/ 2147483646 w 4946"/>
              <a:gd name="T113" fmla="*/ 2147483646 h 5041"/>
              <a:gd name="T114" fmla="*/ 2147483646 w 4946"/>
              <a:gd name="T115" fmla="*/ 2147483646 h 5041"/>
              <a:gd name="T116" fmla="*/ 2147483646 w 4946"/>
              <a:gd name="T117" fmla="*/ 2147483646 h 504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946" h="5041">
                <a:moveTo>
                  <a:pt x="4946" y="532"/>
                </a:moveTo>
                <a:lnTo>
                  <a:pt x="4534" y="270"/>
                </a:lnTo>
                <a:lnTo>
                  <a:pt x="4106" y="0"/>
                </a:lnTo>
                <a:lnTo>
                  <a:pt x="2142" y="3139"/>
                </a:lnTo>
                <a:lnTo>
                  <a:pt x="2117" y="3136"/>
                </a:lnTo>
                <a:lnTo>
                  <a:pt x="2091" y="3134"/>
                </a:lnTo>
                <a:lnTo>
                  <a:pt x="2066" y="3133"/>
                </a:lnTo>
                <a:lnTo>
                  <a:pt x="2039" y="3133"/>
                </a:lnTo>
                <a:lnTo>
                  <a:pt x="2014" y="3134"/>
                </a:lnTo>
                <a:lnTo>
                  <a:pt x="1989" y="3136"/>
                </a:lnTo>
                <a:lnTo>
                  <a:pt x="1963" y="3138"/>
                </a:lnTo>
                <a:lnTo>
                  <a:pt x="1938" y="3142"/>
                </a:lnTo>
                <a:lnTo>
                  <a:pt x="1912" y="3147"/>
                </a:lnTo>
                <a:lnTo>
                  <a:pt x="1888" y="3153"/>
                </a:lnTo>
                <a:lnTo>
                  <a:pt x="1862" y="3160"/>
                </a:lnTo>
                <a:lnTo>
                  <a:pt x="1838" y="3168"/>
                </a:lnTo>
                <a:lnTo>
                  <a:pt x="1813" y="3177"/>
                </a:lnTo>
                <a:lnTo>
                  <a:pt x="1789" y="3188"/>
                </a:lnTo>
                <a:lnTo>
                  <a:pt x="1765" y="3200"/>
                </a:lnTo>
                <a:lnTo>
                  <a:pt x="1742" y="3212"/>
                </a:lnTo>
                <a:lnTo>
                  <a:pt x="1719" y="3226"/>
                </a:lnTo>
                <a:lnTo>
                  <a:pt x="1695" y="3242"/>
                </a:lnTo>
                <a:lnTo>
                  <a:pt x="1673" y="3259"/>
                </a:lnTo>
                <a:lnTo>
                  <a:pt x="1651" y="3277"/>
                </a:lnTo>
                <a:lnTo>
                  <a:pt x="1629" y="3297"/>
                </a:lnTo>
                <a:lnTo>
                  <a:pt x="1609" y="3317"/>
                </a:lnTo>
                <a:lnTo>
                  <a:pt x="1587" y="3339"/>
                </a:lnTo>
                <a:lnTo>
                  <a:pt x="1568" y="3363"/>
                </a:lnTo>
                <a:lnTo>
                  <a:pt x="1547" y="3388"/>
                </a:lnTo>
                <a:lnTo>
                  <a:pt x="1529" y="3415"/>
                </a:lnTo>
                <a:lnTo>
                  <a:pt x="1510" y="3442"/>
                </a:lnTo>
                <a:lnTo>
                  <a:pt x="1492" y="3472"/>
                </a:lnTo>
                <a:lnTo>
                  <a:pt x="1475" y="3503"/>
                </a:lnTo>
                <a:lnTo>
                  <a:pt x="1459" y="3536"/>
                </a:lnTo>
                <a:lnTo>
                  <a:pt x="1442" y="3570"/>
                </a:lnTo>
                <a:lnTo>
                  <a:pt x="1427" y="3605"/>
                </a:lnTo>
                <a:lnTo>
                  <a:pt x="1411" y="3653"/>
                </a:lnTo>
                <a:lnTo>
                  <a:pt x="1393" y="3699"/>
                </a:lnTo>
                <a:lnTo>
                  <a:pt x="1373" y="3744"/>
                </a:lnTo>
                <a:lnTo>
                  <a:pt x="1354" y="3787"/>
                </a:lnTo>
                <a:lnTo>
                  <a:pt x="1332" y="3828"/>
                </a:lnTo>
                <a:lnTo>
                  <a:pt x="1311" y="3868"/>
                </a:lnTo>
                <a:lnTo>
                  <a:pt x="1289" y="3908"/>
                </a:lnTo>
                <a:lnTo>
                  <a:pt x="1265" y="3944"/>
                </a:lnTo>
                <a:lnTo>
                  <a:pt x="1241" y="3981"/>
                </a:lnTo>
                <a:lnTo>
                  <a:pt x="1216" y="4016"/>
                </a:lnTo>
                <a:lnTo>
                  <a:pt x="1191" y="4048"/>
                </a:lnTo>
                <a:lnTo>
                  <a:pt x="1165" y="4081"/>
                </a:lnTo>
                <a:lnTo>
                  <a:pt x="1139" y="4111"/>
                </a:lnTo>
                <a:lnTo>
                  <a:pt x="1111" y="4141"/>
                </a:lnTo>
                <a:lnTo>
                  <a:pt x="1084" y="4170"/>
                </a:lnTo>
                <a:lnTo>
                  <a:pt x="1056" y="4197"/>
                </a:lnTo>
                <a:lnTo>
                  <a:pt x="1028" y="4222"/>
                </a:lnTo>
                <a:lnTo>
                  <a:pt x="999" y="4248"/>
                </a:lnTo>
                <a:lnTo>
                  <a:pt x="970" y="4271"/>
                </a:lnTo>
                <a:lnTo>
                  <a:pt x="940" y="4295"/>
                </a:lnTo>
                <a:lnTo>
                  <a:pt x="911" y="4316"/>
                </a:lnTo>
                <a:lnTo>
                  <a:pt x="881" y="4337"/>
                </a:lnTo>
                <a:lnTo>
                  <a:pt x="852" y="4356"/>
                </a:lnTo>
                <a:lnTo>
                  <a:pt x="821" y="4375"/>
                </a:lnTo>
                <a:lnTo>
                  <a:pt x="792" y="4393"/>
                </a:lnTo>
                <a:lnTo>
                  <a:pt x="761" y="4410"/>
                </a:lnTo>
                <a:lnTo>
                  <a:pt x="731" y="4425"/>
                </a:lnTo>
                <a:lnTo>
                  <a:pt x="701" y="4440"/>
                </a:lnTo>
                <a:lnTo>
                  <a:pt x="671" y="4455"/>
                </a:lnTo>
                <a:lnTo>
                  <a:pt x="641" y="4468"/>
                </a:lnTo>
                <a:lnTo>
                  <a:pt x="611" y="4480"/>
                </a:lnTo>
                <a:lnTo>
                  <a:pt x="582" y="4492"/>
                </a:lnTo>
                <a:lnTo>
                  <a:pt x="524" y="4513"/>
                </a:lnTo>
                <a:lnTo>
                  <a:pt x="468" y="4531"/>
                </a:lnTo>
                <a:lnTo>
                  <a:pt x="413" y="4547"/>
                </a:lnTo>
                <a:lnTo>
                  <a:pt x="359" y="4561"/>
                </a:lnTo>
                <a:lnTo>
                  <a:pt x="309" y="4572"/>
                </a:lnTo>
                <a:lnTo>
                  <a:pt x="261" y="4581"/>
                </a:lnTo>
                <a:lnTo>
                  <a:pt x="215" y="4588"/>
                </a:lnTo>
                <a:lnTo>
                  <a:pt x="174" y="4594"/>
                </a:lnTo>
                <a:lnTo>
                  <a:pt x="135" y="4598"/>
                </a:lnTo>
                <a:lnTo>
                  <a:pt x="102" y="4601"/>
                </a:lnTo>
                <a:lnTo>
                  <a:pt x="72" y="4603"/>
                </a:lnTo>
                <a:lnTo>
                  <a:pt x="47" y="4604"/>
                </a:lnTo>
                <a:lnTo>
                  <a:pt x="12" y="4605"/>
                </a:lnTo>
                <a:lnTo>
                  <a:pt x="0" y="4605"/>
                </a:lnTo>
                <a:lnTo>
                  <a:pt x="17" y="4616"/>
                </a:lnTo>
                <a:lnTo>
                  <a:pt x="68" y="4645"/>
                </a:lnTo>
                <a:lnTo>
                  <a:pt x="105" y="4666"/>
                </a:lnTo>
                <a:lnTo>
                  <a:pt x="150" y="4689"/>
                </a:lnTo>
                <a:lnTo>
                  <a:pt x="201" y="4714"/>
                </a:lnTo>
                <a:lnTo>
                  <a:pt x="258" y="4743"/>
                </a:lnTo>
                <a:lnTo>
                  <a:pt x="321" y="4773"/>
                </a:lnTo>
                <a:lnTo>
                  <a:pt x="390" y="4802"/>
                </a:lnTo>
                <a:lnTo>
                  <a:pt x="466" y="4833"/>
                </a:lnTo>
                <a:lnTo>
                  <a:pt x="545" y="4863"/>
                </a:lnTo>
                <a:lnTo>
                  <a:pt x="587" y="4878"/>
                </a:lnTo>
                <a:lnTo>
                  <a:pt x="630" y="4893"/>
                </a:lnTo>
                <a:lnTo>
                  <a:pt x="673" y="4908"/>
                </a:lnTo>
                <a:lnTo>
                  <a:pt x="718" y="4921"/>
                </a:lnTo>
                <a:lnTo>
                  <a:pt x="764" y="4935"/>
                </a:lnTo>
                <a:lnTo>
                  <a:pt x="811" y="4949"/>
                </a:lnTo>
                <a:lnTo>
                  <a:pt x="858" y="4961"/>
                </a:lnTo>
                <a:lnTo>
                  <a:pt x="907" y="4973"/>
                </a:lnTo>
                <a:lnTo>
                  <a:pt x="956" y="4983"/>
                </a:lnTo>
                <a:lnTo>
                  <a:pt x="1006" y="4995"/>
                </a:lnTo>
                <a:lnTo>
                  <a:pt x="1057" y="5004"/>
                </a:lnTo>
                <a:lnTo>
                  <a:pt x="1108" y="5012"/>
                </a:lnTo>
                <a:lnTo>
                  <a:pt x="1160" y="5020"/>
                </a:lnTo>
                <a:lnTo>
                  <a:pt x="1213" y="5026"/>
                </a:lnTo>
                <a:lnTo>
                  <a:pt x="1266" y="5032"/>
                </a:lnTo>
                <a:lnTo>
                  <a:pt x="1320" y="5036"/>
                </a:lnTo>
                <a:lnTo>
                  <a:pt x="1374" y="5039"/>
                </a:lnTo>
                <a:lnTo>
                  <a:pt x="1429" y="5040"/>
                </a:lnTo>
                <a:lnTo>
                  <a:pt x="1484" y="5041"/>
                </a:lnTo>
                <a:lnTo>
                  <a:pt x="1539" y="5040"/>
                </a:lnTo>
                <a:lnTo>
                  <a:pt x="1594" y="5037"/>
                </a:lnTo>
                <a:lnTo>
                  <a:pt x="1650" y="5033"/>
                </a:lnTo>
                <a:lnTo>
                  <a:pt x="1706" y="5027"/>
                </a:lnTo>
                <a:lnTo>
                  <a:pt x="1762" y="5019"/>
                </a:lnTo>
                <a:lnTo>
                  <a:pt x="1818" y="5010"/>
                </a:lnTo>
                <a:lnTo>
                  <a:pt x="1874" y="4999"/>
                </a:lnTo>
                <a:lnTo>
                  <a:pt x="1930" y="4985"/>
                </a:lnTo>
                <a:lnTo>
                  <a:pt x="1986" y="4970"/>
                </a:lnTo>
                <a:lnTo>
                  <a:pt x="2043" y="4953"/>
                </a:lnTo>
                <a:lnTo>
                  <a:pt x="2099" y="4933"/>
                </a:lnTo>
                <a:lnTo>
                  <a:pt x="2155" y="4912"/>
                </a:lnTo>
                <a:lnTo>
                  <a:pt x="2210" y="4888"/>
                </a:lnTo>
                <a:lnTo>
                  <a:pt x="2265" y="4862"/>
                </a:lnTo>
                <a:lnTo>
                  <a:pt x="2320" y="4834"/>
                </a:lnTo>
                <a:lnTo>
                  <a:pt x="2375" y="4802"/>
                </a:lnTo>
                <a:lnTo>
                  <a:pt x="2429" y="4768"/>
                </a:lnTo>
                <a:lnTo>
                  <a:pt x="2455" y="4751"/>
                </a:lnTo>
                <a:lnTo>
                  <a:pt x="2482" y="4733"/>
                </a:lnTo>
                <a:lnTo>
                  <a:pt x="2508" y="4713"/>
                </a:lnTo>
                <a:lnTo>
                  <a:pt x="2535" y="4694"/>
                </a:lnTo>
                <a:lnTo>
                  <a:pt x="2561" y="4673"/>
                </a:lnTo>
                <a:lnTo>
                  <a:pt x="2588" y="4652"/>
                </a:lnTo>
                <a:lnTo>
                  <a:pt x="2614" y="4630"/>
                </a:lnTo>
                <a:lnTo>
                  <a:pt x="2639" y="4608"/>
                </a:lnTo>
                <a:lnTo>
                  <a:pt x="2661" y="4588"/>
                </a:lnTo>
                <a:lnTo>
                  <a:pt x="2681" y="4569"/>
                </a:lnTo>
                <a:lnTo>
                  <a:pt x="2701" y="4547"/>
                </a:lnTo>
                <a:lnTo>
                  <a:pt x="2719" y="4527"/>
                </a:lnTo>
                <a:lnTo>
                  <a:pt x="2737" y="4506"/>
                </a:lnTo>
                <a:lnTo>
                  <a:pt x="2755" y="4483"/>
                </a:lnTo>
                <a:lnTo>
                  <a:pt x="2771" y="4461"/>
                </a:lnTo>
                <a:lnTo>
                  <a:pt x="2786" y="4438"/>
                </a:lnTo>
                <a:lnTo>
                  <a:pt x="2800" y="4415"/>
                </a:lnTo>
                <a:lnTo>
                  <a:pt x="2815" y="4392"/>
                </a:lnTo>
                <a:lnTo>
                  <a:pt x="2827" y="4367"/>
                </a:lnTo>
                <a:lnTo>
                  <a:pt x="2839" y="4344"/>
                </a:lnTo>
                <a:lnTo>
                  <a:pt x="2850" y="4319"/>
                </a:lnTo>
                <a:lnTo>
                  <a:pt x="2861" y="4294"/>
                </a:lnTo>
                <a:lnTo>
                  <a:pt x="2871" y="4268"/>
                </a:lnTo>
                <a:lnTo>
                  <a:pt x="2880" y="4243"/>
                </a:lnTo>
                <a:lnTo>
                  <a:pt x="2887" y="4217"/>
                </a:lnTo>
                <a:lnTo>
                  <a:pt x="2894" y="4192"/>
                </a:lnTo>
                <a:lnTo>
                  <a:pt x="2900" y="4166"/>
                </a:lnTo>
                <a:lnTo>
                  <a:pt x="2906" y="4140"/>
                </a:lnTo>
                <a:lnTo>
                  <a:pt x="2910" y="4113"/>
                </a:lnTo>
                <a:lnTo>
                  <a:pt x="2915" y="4087"/>
                </a:lnTo>
                <a:lnTo>
                  <a:pt x="2918" y="4061"/>
                </a:lnTo>
                <a:lnTo>
                  <a:pt x="2919" y="4034"/>
                </a:lnTo>
                <a:lnTo>
                  <a:pt x="2921" y="4008"/>
                </a:lnTo>
                <a:lnTo>
                  <a:pt x="2921" y="3981"/>
                </a:lnTo>
                <a:lnTo>
                  <a:pt x="2920" y="3955"/>
                </a:lnTo>
                <a:lnTo>
                  <a:pt x="2919" y="3928"/>
                </a:lnTo>
                <a:lnTo>
                  <a:pt x="2917" y="3901"/>
                </a:lnTo>
                <a:lnTo>
                  <a:pt x="2912" y="3874"/>
                </a:lnTo>
                <a:lnTo>
                  <a:pt x="2909" y="3849"/>
                </a:lnTo>
                <a:lnTo>
                  <a:pt x="2904" y="3822"/>
                </a:lnTo>
                <a:lnTo>
                  <a:pt x="4946" y="532"/>
                </a:lnTo>
                <a:close/>
                <a:moveTo>
                  <a:pt x="2479" y="3126"/>
                </a:moveTo>
                <a:lnTo>
                  <a:pt x="2732" y="2726"/>
                </a:lnTo>
                <a:lnTo>
                  <a:pt x="3096" y="2957"/>
                </a:lnTo>
                <a:lnTo>
                  <a:pt x="2842" y="3358"/>
                </a:lnTo>
                <a:lnTo>
                  <a:pt x="2479" y="312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" name="上箭头 2"/>
          <p:cNvSpPr/>
          <p:nvPr>
            <p:custDataLst>
              <p:tags r:id="rId9"/>
            </p:custDataLst>
          </p:nvPr>
        </p:nvSpPr>
        <p:spPr>
          <a:xfrm>
            <a:off x="5932344" y="2923016"/>
            <a:ext cx="346078" cy="296853"/>
          </a:xfrm>
          <a:prstGeom prst="upArrow">
            <a:avLst>
              <a:gd name="adj1" fmla="val 57862"/>
              <a:gd name="adj2" fmla="val 61457"/>
            </a:avLst>
          </a:prstGeom>
          <a:solidFill>
            <a:srgbClr val="1F74A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5" name="上箭头 14"/>
          <p:cNvSpPr/>
          <p:nvPr>
            <p:custDataLst>
              <p:tags r:id="rId10"/>
            </p:custDataLst>
          </p:nvPr>
        </p:nvSpPr>
        <p:spPr>
          <a:xfrm rot="16200000">
            <a:off x="5086770" y="3761223"/>
            <a:ext cx="346078" cy="296853"/>
          </a:xfrm>
          <a:prstGeom prst="upArrow">
            <a:avLst>
              <a:gd name="adj1" fmla="val 57862"/>
              <a:gd name="adj2" fmla="val 61457"/>
            </a:avLst>
          </a:prstGeom>
          <a:solidFill>
            <a:srgbClr val="3498D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6" name="上箭头 15"/>
          <p:cNvSpPr/>
          <p:nvPr>
            <p:custDataLst>
              <p:tags r:id="rId11"/>
            </p:custDataLst>
          </p:nvPr>
        </p:nvSpPr>
        <p:spPr>
          <a:xfrm rot="10800000">
            <a:off x="5913211" y="4561198"/>
            <a:ext cx="346078" cy="296853"/>
          </a:xfrm>
          <a:prstGeom prst="upArrow">
            <a:avLst>
              <a:gd name="adj1" fmla="val 57862"/>
              <a:gd name="adj2" fmla="val 61457"/>
            </a:avLst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7" name="上箭头 16"/>
          <p:cNvSpPr/>
          <p:nvPr>
            <p:custDataLst>
              <p:tags r:id="rId12"/>
            </p:custDataLst>
          </p:nvPr>
        </p:nvSpPr>
        <p:spPr>
          <a:xfrm rot="5400000">
            <a:off x="6736151" y="3773335"/>
            <a:ext cx="346078" cy="296853"/>
          </a:xfrm>
          <a:prstGeom prst="upArrow">
            <a:avLst>
              <a:gd name="adj1" fmla="val 57862"/>
              <a:gd name="adj2" fmla="val 61457"/>
            </a:avLst>
          </a:prstGeom>
          <a:solidFill>
            <a:srgbClr val="69A3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5" name="椭圆 4"/>
          <p:cNvSpPr/>
          <p:nvPr>
            <p:custDataLst>
              <p:tags r:id="rId13"/>
            </p:custDataLst>
          </p:nvPr>
        </p:nvSpPr>
        <p:spPr>
          <a:xfrm>
            <a:off x="5581668" y="3382101"/>
            <a:ext cx="1005803" cy="1005803"/>
          </a:xfrm>
          <a:prstGeom prst="ellipse">
            <a:avLst/>
          </a:prstGeom>
          <a:solidFill>
            <a:srgbClr val="8080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0" name="KSO_Shape"/>
          <p:cNvSpPr/>
          <p:nvPr>
            <p:custDataLst>
              <p:tags r:id="rId14"/>
            </p:custDataLst>
          </p:nvPr>
        </p:nvSpPr>
        <p:spPr bwMode="auto">
          <a:xfrm flipH="1">
            <a:off x="5907429" y="3688215"/>
            <a:ext cx="354915" cy="394843"/>
          </a:xfrm>
          <a:custGeom>
            <a:avLst/>
            <a:gdLst>
              <a:gd name="T0" fmla="*/ 324081616 w 7313"/>
              <a:gd name="T1" fmla="*/ 0 h 8141"/>
              <a:gd name="T2" fmla="*/ 339365365 w 7313"/>
              <a:gd name="T3" fmla="*/ 6789765 h 8141"/>
              <a:gd name="T4" fmla="*/ 339639393 w 7313"/>
              <a:gd name="T5" fmla="*/ 26009182 h 8141"/>
              <a:gd name="T6" fmla="*/ 326382416 w 7313"/>
              <a:gd name="T7" fmla="*/ 33127484 h 8141"/>
              <a:gd name="T8" fmla="*/ 340954068 w 7313"/>
              <a:gd name="T9" fmla="*/ 36139074 h 8141"/>
              <a:gd name="T10" fmla="*/ 364619402 w 7313"/>
              <a:gd name="T11" fmla="*/ 25187839 h 8141"/>
              <a:gd name="T12" fmla="*/ 386367247 w 7313"/>
              <a:gd name="T13" fmla="*/ 35591512 h 8141"/>
              <a:gd name="T14" fmla="*/ 395296418 w 7313"/>
              <a:gd name="T15" fmla="*/ 52018598 h 8141"/>
              <a:gd name="T16" fmla="*/ 400445838 w 7313"/>
              <a:gd name="T17" fmla="*/ 76604119 h 8141"/>
              <a:gd name="T18" fmla="*/ 386257496 w 7313"/>
              <a:gd name="T19" fmla="*/ 111593547 h 8141"/>
              <a:gd name="T20" fmla="*/ 345555668 w 7313"/>
              <a:gd name="T21" fmla="*/ 148663476 h 8141"/>
              <a:gd name="T22" fmla="*/ 311043908 w 7313"/>
              <a:gd name="T23" fmla="*/ 169525578 h 8141"/>
              <a:gd name="T24" fmla="*/ 317288969 w 7313"/>
              <a:gd name="T25" fmla="*/ 180531569 h 8141"/>
              <a:gd name="T26" fmla="*/ 326053864 w 7313"/>
              <a:gd name="T27" fmla="*/ 197177679 h 8141"/>
              <a:gd name="T28" fmla="*/ 312523094 w 7313"/>
              <a:gd name="T29" fmla="*/ 210154892 h 8141"/>
              <a:gd name="T30" fmla="*/ 284584946 w 7313"/>
              <a:gd name="T31" fmla="*/ 217985025 h 8141"/>
              <a:gd name="T32" fmla="*/ 253798179 w 7313"/>
              <a:gd name="T33" fmla="*/ 242515790 h 8141"/>
              <a:gd name="T34" fmla="*/ 237473548 w 7313"/>
              <a:gd name="T35" fmla="*/ 260530805 h 8141"/>
              <a:gd name="T36" fmla="*/ 245855132 w 7313"/>
              <a:gd name="T37" fmla="*/ 279093147 h 8141"/>
              <a:gd name="T38" fmla="*/ 233091217 w 7313"/>
              <a:gd name="T39" fmla="*/ 290975236 h 8141"/>
              <a:gd name="T40" fmla="*/ 229914045 w 7313"/>
              <a:gd name="T41" fmla="*/ 321529181 h 8141"/>
              <a:gd name="T42" fmla="*/ 254620027 w 7313"/>
              <a:gd name="T43" fmla="*/ 354656899 h 8141"/>
              <a:gd name="T44" fmla="*/ 266069032 w 7313"/>
              <a:gd name="T45" fmla="*/ 365827158 h 8141"/>
              <a:gd name="T46" fmla="*/ 282284147 w 7313"/>
              <a:gd name="T47" fmla="*/ 389974630 h 8141"/>
              <a:gd name="T48" fmla="*/ 284913498 w 7313"/>
              <a:gd name="T49" fmla="*/ 407441849 h 8141"/>
              <a:gd name="T50" fmla="*/ 290720256 w 7313"/>
              <a:gd name="T51" fmla="*/ 422061981 h 8141"/>
              <a:gd name="T52" fmla="*/ 274340866 w 7313"/>
              <a:gd name="T53" fmla="*/ 434984438 h 8141"/>
              <a:gd name="T54" fmla="*/ 211014586 w 7313"/>
              <a:gd name="T55" fmla="*/ 445552379 h 8141"/>
              <a:gd name="T56" fmla="*/ 137499219 w 7313"/>
              <a:gd name="T57" fmla="*/ 438324565 h 8141"/>
              <a:gd name="T58" fmla="*/ 111423568 w 7313"/>
              <a:gd name="T59" fmla="*/ 425894913 h 8141"/>
              <a:gd name="T60" fmla="*/ 115751374 w 7313"/>
              <a:gd name="T61" fmla="*/ 407551362 h 8141"/>
              <a:gd name="T62" fmla="*/ 118654753 w 7313"/>
              <a:gd name="T63" fmla="*/ 389810362 h 8141"/>
              <a:gd name="T64" fmla="*/ 134650599 w 7313"/>
              <a:gd name="T65" fmla="*/ 365443865 h 8141"/>
              <a:gd name="T66" fmla="*/ 146318873 w 7313"/>
              <a:gd name="T67" fmla="*/ 354383118 h 8141"/>
              <a:gd name="T68" fmla="*/ 170860579 w 7313"/>
              <a:gd name="T69" fmla="*/ 321310156 h 8141"/>
              <a:gd name="T70" fmla="*/ 165984952 w 7313"/>
              <a:gd name="T71" fmla="*/ 290372919 h 8141"/>
              <a:gd name="T72" fmla="*/ 154700223 w 7313"/>
              <a:gd name="T73" fmla="*/ 275479240 h 8141"/>
              <a:gd name="T74" fmla="*/ 165218097 w 7313"/>
              <a:gd name="T75" fmla="*/ 257354713 h 8141"/>
              <a:gd name="T76" fmla="*/ 145004197 w 7313"/>
              <a:gd name="T77" fmla="*/ 241475423 h 8141"/>
              <a:gd name="T78" fmla="*/ 114710492 w 7313"/>
              <a:gd name="T79" fmla="*/ 216287583 h 8141"/>
              <a:gd name="T80" fmla="*/ 88689599 w 7313"/>
              <a:gd name="T81" fmla="*/ 210319160 h 8141"/>
              <a:gd name="T82" fmla="*/ 75158829 w 7313"/>
              <a:gd name="T83" fmla="*/ 199203657 h 8141"/>
              <a:gd name="T84" fmla="*/ 81403890 w 7313"/>
              <a:gd name="T85" fmla="*/ 181900473 h 8141"/>
              <a:gd name="T86" fmla="*/ 92469585 w 7313"/>
              <a:gd name="T87" fmla="*/ 173796559 h 8141"/>
              <a:gd name="T88" fmla="*/ 63545314 w 7313"/>
              <a:gd name="T89" fmla="*/ 152934458 h 8141"/>
              <a:gd name="T90" fmla="*/ 18351404 w 7313"/>
              <a:gd name="T91" fmla="*/ 116904896 h 8141"/>
              <a:gd name="T92" fmla="*/ 602579 w 7313"/>
              <a:gd name="T93" fmla="*/ 79889490 h 8141"/>
              <a:gd name="T94" fmla="*/ 5039902 w 7313"/>
              <a:gd name="T95" fmla="*/ 52675672 h 8141"/>
              <a:gd name="T96" fmla="*/ 12654398 w 7313"/>
              <a:gd name="T97" fmla="*/ 39205653 h 8141"/>
              <a:gd name="T98" fmla="*/ 30896284 w 7313"/>
              <a:gd name="T99" fmla="*/ 25625889 h 8141"/>
              <a:gd name="T100" fmla="*/ 57026460 w 7313"/>
              <a:gd name="T101" fmla="*/ 32744191 h 8141"/>
              <a:gd name="T102" fmla="*/ 78171725 w 7313"/>
              <a:gd name="T103" fmla="*/ 41067363 h 8141"/>
              <a:gd name="T104" fmla="*/ 60751686 w 7313"/>
              <a:gd name="T105" fmla="*/ 25461620 h 8141"/>
              <a:gd name="T106" fmla="*/ 62559424 w 7313"/>
              <a:gd name="T107" fmla="*/ 5366105 h 8141"/>
              <a:gd name="T108" fmla="*/ 53246708 w 7313"/>
              <a:gd name="T109" fmla="*/ 102722814 h 8141"/>
              <a:gd name="T110" fmla="*/ 87046372 w 7313"/>
              <a:gd name="T111" fmla="*/ 132455649 h 8141"/>
              <a:gd name="T112" fmla="*/ 65079258 w 7313"/>
              <a:gd name="T113" fmla="*/ 79287172 h 8141"/>
              <a:gd name="T114" fmla="*/ 51164944 w 7313"/>
              <a:gd name="T115" fmla="*/ 85803156 h 8141"/>
              <a:gd name="T116" fmla="*/ 315042928 w 7313"/>
              <a:gd name="T117" fmla="*/ 102558545 h 8141"/>
              <a:gd name="T118" fmla="*/ 341228096 w 7313"/>
              <a:gd name="T119" fmla="*/ 111319533 h 8141"/>
              <a:gd name="T120" fmla="*/ 350759846 w 7313"/>
              <a:gd name="T121" fmla="*/ 89252795 h 8141"/>
              <a:gd name="T122" fmla="*/ 341611406 w 7313"/>
              <a:gd name="T123" fmla="*/ 79068147 h 81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313" h="8141">
                <a:moveTo>
                  <a:pt x="1162" y="79"/>
                </a:moveTo>
                <a:lnTo>
                  <a:pt x="1162" y="79"/>
                </a:lnTo>
                <a:lnTo>
                  <a:pt x="1173" y="69"/>
                </a:lnTo>
                <a:lnTo>
                  <a:pt x="1185" y="60"/>
                </a:lnTo>
                <a:lnTo>
                  <a:pt x="1198" y="51"/>
                </a:lnTo>
                <a:lnTo>
                  <a:pt x="1211" y="42"/>
                </a:lnTo>
                <a:lnTo>
                  <a:pt x="1224" y="35"/>
                </a:lnTo>
                <a:lnTo>
                  <a:pt x="1238" y="28"/>
                </a:lnTo>
                <a:lnTo>
                  <a:pt x="1252" y="23"/>
                </a:lnTo>
                <a:lnTo>
                  <a:pt x="1266" y="17"/>
                </a:lnTo>
                <a:lnTo>
                  <a:pt x="1282" y="13"/>
                </a:lnTo>
                <a:lnTo>
                  <a:pt x="1296" y="10"/>
                </a:lnTo>
                <a:lnTo>
                  <a:pt x="1326" y="4"/>
                </a:lnTo>
                <a:lnTo>
                  <a:pt x="1357" y="1"/>
                </a:lnTo>
                <a:lnTo>
                  <a:pt x="1388" y="0"/>
                </a:lnTo>
                <a:lnTo>
                  <a:pt x="5916" y="0"/>
                </a:lnTo>
                <a:lnTo>
                  <a:pt x="5936" y="0"/>
                </a:lnTo>
                <a:lnTo>
                  <a:pt x="5954" y="0"/>
                </a:lnTo>
                <a:lnTo>
                  <a:pt x="5973" y="2"/>
                </a:lnTo>
                <a:lnTo>
                  <a:pt x="5992" y="4"/>
                </a:lnTo>
                <a:lnTo>
                  <a:pt x="6011" y="8"/>
                </a:lnTo>
                <a:lnTo>
                  <a:pt x="6029" y="13"/>
                </a:lnTo>
                <a:lnTo>
                  <a:pt x="6048" y="18"/>
                </a:lnTo>
                <a:lnTo>
                  <a:pt x="6065" y="25"/>
                </a:lnTo>
                <a:lnTo>
                  <a:pt x="6083" y="31"/>
                </a:lnTo>
                <a:lnTo>
                  <a:pt x="6099" y="40"/>
                </a:lnTo>
                <a:lnTo>
                  <a:pt x="6115" y="50"/>
                </a:lnTo>
                <a:lnTo>
                  <a:pt x="6132" y="61"/>
                </a:lnTo>
                <a:lnTo>
                  <a:pt x="6146" y="72"/>
                </a:lnTo>
                <a:lnTo>
                  <a:pt x="6160" y="85"/>
                </a:lnTo>
                <a:lnTo>
                  <a:pt x="6173" y="99"/>
                </a:lnTo>
                <a:lnTo>
                  <a:pt x="6186" y="113"/>
                </a:lnTo>
                <a:lnTo>
                  <a:pt x="6195" y="124"/>
                </a:lnTo>
                <a:lnTo>
                  <a:pt x="6202" y="136"/>
                </a:lnTo>
                <a:lnTo>
                  <a:pt x="6210" y="148"/>
                </a:lnTo>
                <a:lnTo>
                  <a:pt x="6216" y="160"/>
                </a:lnTo>
                <a:lnTo>
                  <a:pt x="6223" y="172"/>
                </a:lnTo>
                <a:lnTo>
                  <a:pt x="6228" y="185"/>
                </a:lnTo>
                <a:lnTo>
                  <a:pt x="6238" y="211"/>
                </a:lnTo>
                <a:lnTo>
                  <a:pt x="6245" y="237"/>
                </a:lnTo>
                <a:lnTo>
                  <a:pt x="6249" y="264"/>
                </a:lnTo>
                <a:lnTo>
                  <a:pt x="6251" y="292"/>
                </a:lnTo>
                <a:lnTo>
                  <a:pt x="6251" y="319"/>
                </a:lnTo>
                <a:lnTo>
                  <a:pt x="6249" y="348"/>
                </a:lnTo>
                <a:lnTo>
                  <a:pt x="6243" y="375"/>
                </a:lnTo>
                <a:lnTo>
                  <a:pt x="6236" y="401"/>
                </a:lnTo>
                <a:lnTo>
                  <a:pt x="6226" y="427"/>
                </a:lnTo>
                <a:lnTo>
                  <a:pt x="6221" y="439"/>
                </a:lnTo>
                <a:lnTo>
                  <a:pt x="6214" y="452"/>
                </a:lnTo>
                <a:lnTo>
                  <a:pt x="6208" y="464"/>
                </a:lnTo>
                <a:lnTo>
                  <a:pt x="6200" y="475"/>
                </a:lnTo>
                <a:lnTo>
                  <a:pt x="6191" y="487"/>
                </a:lnTo>
                <a:lnTo>
                  <a:pt x="6183" y="498"/>
                </a:lnTo>
                <a:lnTo>
                  <a:pt x="6173" y="508"/>
                </a:lnTo>
                <a:lnTo>
                  <a:pt x="6163" y="517"/>
                </a:lnTo>
                <a:lnTo>
                  <a:pt x="6151" y="530"/>
                </a:lnTo>
                <a:lnTo>
                  <a:pt x="6137" y="542"/>
                </a:lnTo>
                <a:lnTo>
                  <a:pt x="6123" y="552"/>
                </a:lnTo>
                <a:lnTo>
                  <a:pt x="6109" y="562"/>
                </a:lnTo>
                <a:lnTo>
                  <a:pt x="6093" y="571"/>
                </a:lnTo>
                <a:lnTo>
                  <a:pt x="6077" y="578"/>
                </a:lnTo>
                <a:lnTo>
                  <a:pt x="6061" y="585"/>
                </a:lnTo>
                <a:lnTo>
                  <a:pt x="6045" y="590"/>
                </a:lnTo>
                <a:lnTo>
                  <a:pt x="6027" y="594"/>
                </a:lnTo>
                <a:lnTo>
                  <a:pt x="6010" y="599"/>
                </a:lnTo>
                <a:lnTo>
                  <a:pt x="5992" y="602"/>
                </a:lnTo>
                <a:lnTo>
                  <a:pt x="5975" y="604"/>
                </a:lnTo>
                <a:lnTo>
                  <a:pt x="5958" y="605"/>
                </a:lnTo>
                <a:lnTo>
                  <a:pt x="5939" y="606"/>
                </a:lnTo>
                <a:lnTo>
                  <a:pt x="5922" y="606"/>
                </a:lnTo>
                <a:lnTo>
                  <a:pt x="5904" y="606"/>
                </a:lnTo>
                <a:lnTo>
                  <a:pt x="5870" y="894"/>
                </a:lnTo>
                <a:lnTo>
                  <a:pt x="5908" y="876"/>
                </a:lnTo>
                <a:lnTo>
                  <a:pt x="5947" y="858"/>
                </a:lnTo>
                <a:lnTo>
                  <a:pt x="5985" y="840"/>
                </a:lnTo>
                <a:lnTo>
                  <a:pt x="6024" y="824"/>
                </a:lnTo>
                <a:lnTo>
                  <a:pt x="6103" y="793"/>
                </a:lnTo>
                <a:lnTo>
                  <a:pt x="6183" y="764"/>
                </a:lnTo>
                <a:lnTo>
                  <a:pt x="6186" y="750"/>
                </a:lnTo>
                <a:lnTo>
                  <a:pt x="6189" y="737"/>
                </a:lnTo>
                <a:lnTo>
                  <a:pt x="6199" y="710"/>
                </a:lnTo>
                <a:lnTo>
                  <a:pt x="6210" y="685"/>
                </a:lnTo>
                <a:lnTo>
                  <a:pt x="6224" y="660"/>
                </a:lnTo>
                <a:lnTo>
                  <a:pt x="6239" y="637"/>
                </a:lnTo>
                <a:lnTo>
                  <a:pt x="6255" y="615"/>
                </a:lnTo>
                <a:lnTo>
                  <a:pt x="6274" y="594"/>
                </a:lnTo>
                <a:lnTo>
                  <a:pt x="6295" y="576"/>
                </a:lnTo>
                <a:lnTo>
                  <a:pt x="6316" y="558"/>
                </a:lnTo>
                <a:lnTo>
                  <a:pt x="6339" y="541"/>
                </a:lnTo>
                <a:lnTo>
                  <a:pt x="6363" y="527"/>
                </a:lnTo>
                <a:lnTo>
                  <a:pt x="6387" y="514"/>
                </a:lnTo>
                <a:lnTo>
                  <a:pt x="6413" y="502"/>
                </a:lnTo>
                <a:lnTo>
                  <a:pt x="6439" y="491"/>
                </a:lnTo>
                <a:lnTo>
                  <a:pt x="6465" y="483"/>
                </a:lnTo>
                <a:lnTo>
                  <a:pt x="6492" y="476"/>
                </a:lnTo>
                <a:lnTo>
                  <a:pt x="6524" y="469"/>
                </a:lnTo>
                <a:lnTo>
                  <a:pt x="6556" y="465"/>
                </a:lnTo>
                <a:lnTo>
                  <a:pt x="6590" y="462"/>
                </a:lnTo>
                <a:lnTo>
                  <a:pt x="6623" y="460"/>
                </a:lnTo>
                <a:lnTo>
                  <a:pt x="6656" y="460"/>
                </a:lnTo>
                <a:lnTo>
                  <a:pt x="6690" y="461"/>
                </a:lnTo>
                <a:lnTo>
                  <a:pt x="6723" y="464"/>
                </a:lnTo>
                <a:lnTo>
                  <a:pt x="6755" y="469"/>
                </a:lnTo>
                <a:lnTo>
                  <a:pt x="6788" y="476"/>
                </a:lnTo>
                <a:lnTo>
                  <a:pt x="6820" y="485"/>
                </a:lnTo>
                <a:lnTo>
                  <a:pt x="6851" y="496"/>
                </a:lnTo>
                <a:lnTo>
                  <a:pt x="6881" y="508"/>
                </a:lnTo>
                <a:lnTo>
                  <a:pt x="6911" y="523"/>
                </a:lnTo>
                <a:lnTo>
                  <a:pt x="6939" y="539"/>
                </a:lnTo>
                <a:lnTo>
                  <a:pt x="6966" y="559"/>
                </a:lnTo>
                <a:lnTo>
                  <a:pt x="6979" y="568"/>
                </a:lnTo>
                <a:lnTo>
                  <a:pt x="6992" y="579"/>
                </a:lnTo>
                <a:lnTo>
                  <a:pt x="7006" y="592"/>
                </a:lnTo>
                <a:lnTo>
                  <a:pt x="7020" y="605"/>
                </a:lnTo>
                <a:lnTo>
                  <a:pt x="7031" y="619"/>
                </a:lnTo>
                <a:lnTo>
                  <a:pt x="7043" y="635"/>
                </a:lnTo>
                <a:lnTo>
                  <a:pt x="7053" y="650"/>
                </a:lnTo>
                <a:lnTo>
                  <a:pt x="7063" y="666"/>
                </a:lnTo>
                <a:lnTo>
                  <a:pt x="7072" y="683"/>
                </a:lnTo>
                <a:lnTo>
                  <a:pt x="7079" y="700"/>
                </a:lnTo>
                <a:lnTo>
                  <a:pt x="7086" y="717"/>
                </a:lnTo>
                <a:lnTo>
                  <a:pt x="7091" y="736"/>
                </a:lnTo>
                <a:lnTo>
                  <a:pt x="7095" y="753"/>
                </a:lnTo>
                <a:lnTo>
                  <a:pt x="7098" y="772"/>
                </a:lnTo>
                <a:lnTo>
                  <a:pt x="7100" y="791"/>
                </a:lnTo>
                <a:lnTo>
                  <a:pt x="7100" y="810"/>
                </a:lnTo>
                <a:lnTo>
                  <a:pt x="7099" y="828"/>
                </a:lnTo>
                <a:lnTo>
                  <a:pt x="7097" y="848"/>
                </a:lnTo>
                <a:lnTo>
                  <a:pt x="7121" y="864"/>
                </a:lnTo>
                <a:lnTo>
                  <a:pt x="7143" y="881"/>
                </a:lnTo>
                <a:lnTo>
                  <a:pt x="7165" y="899"/>
                </a:lnTo>
                <a:lnTo>
                  <a:pt x="7187" y="918"/>
                </a:lnTo>
                <a:lnTo>
                  <a:pt x="7206" y="939"/>
                </a:lnTo>
                <a:lnTo>
                  <a:pt x="7216" y="950"/>
                </a:lnTo>
                <a:lnTo>
                  <a:pt x="7225" y="961"/>
                </a:lnTo>
                <a:lnTo>
                  <a:pt x="7233" y="973"/>
                </a:lnTo>
                <a:lnTo>
                  <a:pt x="7240" y="985"/>
                </a:lnTo>
                <a:lnTo>
                  <a:pt x="7247" y="998"/>
                </a:lnTo>
                <a:lnTo>
                  <a:pt x="7253" y="1011"/>
                </a:lnTo>
                <a:lnTo>
                  <a:pt x="7265" y="1041"/>
                </a:lnTo>
                <a:lnTo>
                  <a:pt x="7276" y="1073"/>
                </a:lnTo>
                <a:lnTo>
                  <a:pt x="7285" y="1104"/>
                </a:lnTo>
                <a:lnTo>
                  <a:pt x="7293" y="1137"/>
                </a:lnTo>
                <a:lnTo>
                  <a:pt x="7300" y="1168"/>
                </a:lnTo>
                <a:lnTo>
                  <a:pt x="7305" y="1201"/>
                </a:lnTo>
                <a:lnTo>
                  <a:pt x="7309" y="1234"/>
                </a:lnTo>
                <a:lnTo>
                  <a:pt x="7312" y="1267"/>
                </a:lnTo>
                <a:lnTo>
                  <a:pt x="7313" y="1300"/>
                </a:lnTo>
                <a:lnTo>
                  <a:pt x="7313" y="1333"/>
                </a:lnTo>
                <a:lnTo>
                  <a:pt x="7312" y="1366"/>
                </a:lnTo>
                <a:lnTo>
                  <a:pt x="7310" y="1399"/>
                </a:lnTo>
                <a:lnTo>
                  <a:pt x="7306" y="1431"/>
                </a:lnTo>
                <a:lnTo>
                  <a:pt x="7302" y="1465"/>
                </a:lnTo>
                <a:lnTo>
                  <a:pt x="7297" y="1498"/>
                </a:lnTo>
                <a:lnTo>
                  <a:pt x="7290" y="1529"/>
                </a:lnTo>
                <a:lnTo>
                  <a:pt x="7279" y="1572"/>
                </a:lnTo>
                <a:lnTo>
                  <a:pt x="7267" y="1614"/>
                </a:lnTo>
                <a:lnTo>
                  <a:pt x="7254" y="1655"/>
                </a:lnTo>
                <a:lnTo>
                  <a:pt x="7239" y="1696"/>
                </a:lnTo>
                <a:lnTo>
                  <a:pt x="7223" y="1736"/>
                </a:lnTo>
                <a:lnTo>
                  <a:pt x="7205" y="1776"/>
                </a:lnTo>
                <a:lnTo>
                  <a:pt x="7187" y="1815"/>
                </a:lnTo>
                <a:lnTo>
                  <a:pt x="7166" y="1853"/>
                </a:lnTo>
                <a:lnTo>
                  <a:pt x="7146" y="1891"/>
                </a:lnTo>
                <a:lnTo>
                  <a:pt x="7123" y="1929"/>
                </a:lnTo>
                <a:lnTo>
                  <a:pt x="7100" y="1966"/>
                </a:lnTo>
                <a:lnTo>
                  <a:pt x="7076" y="2002"/>
                </a:lnTo>
                <a:lnTo>
                  <a:pt x="7051" y="2038"/>
                </a:lnTo>
                <a:lnTo>
                  <a:pt x="7026" y="2073"/>
                </a:lnTo>
                <a:lnTo>
                  <a:pt x="7000" y="2108"/>
                </a:lnTo>
                <a:lnTo>
                  <a:pt x="6973" y="2142"/>
                </a:lnTo>
                <a:lnTo>
                  <a:pt x="6933" y="2190"/>
                </a:lnTo>
                <a:lnTo>
                  <a:pt x="6891" y="2237"/>
                </a:lnTo>
                <a:lnTo>
                  <a:pt x="6848" y="2284"/>
                </a:lnTo>
                <a:lnTo>
                  <a:pt x="6804" y="2329"/>
                </a:lnTo>
                <a:lnTo>
                  <a:pt x="6759" y="2373"/>
                </a:lnTo>
                <a:lnTo>
                  <a:pt x="6713" y="2416"/>
                </a:lnTo>
                <a:lnTo>
                  <a:pt x="6666" y="2458"/>
                </a:lnTo>
                <a:lnTo>
                  <a:pt x="6617" y="2499"/>
                </a:lnTo>
                <a:lnTo>
                  <a:pt x="6568" y="2538"/>
                </a:lnTo>
                <a:lnTo>
                  <a:pt x="6518" y="2576"/>
                </a:lnTo>
                <a:lnTo>
                  <a:pt x="6467" y="2613"/>
                </a:lnTo>
                <a:lnTo>
                  <a:pt x="6415" y="2649"/>
                </a:lnTo>
                <a:lnTo>
                  <a:pt x="6362" y="2683"/>
                </a:lnTo>
                <a:lnTo>
                  <a:pt x="6308" y="2715"/>
                </a:lnTo>
                <a:lnTo>
                  <a:pt x="6253" y="2746"/>
                </a:lnTo>
                <a:lnTo>
                  <a:pt x="6198" y="2775"/>
                </a:lnTo>
                <a:lnTo>
                  <a:pt x="6129" y="2805"/>
                </a:lnTo>
                <a:lnTo>
                  <a:pt x="6062" y="2837"/>
                </a:lnTo>
                <a:lnTo>
                  <a:pt x="5995" y="2869"/>
                </a:lnTo>
                <a:lnTo>
                  <a:pt x="5962" y="2887"/>
                </a:lnTo>
                <a:lnTo>
                  <a:pt x="5928" y="2905"/>
                </a:lnTo>
                <a:lnTo>
                  <a:pt x="5897" y="2924"/>
                </a:lnTo>
                <a:lnTo>
                  <a:pt x="5865" y="2943"/>
                </a:lnTo>
                <a:lnTo>
                  <a:pt x="5834" y="2964"/>
                </a:lnTo>
                <a:lnTo>
                  <a:pt x="5803" y="2986"/>
                </a:lnTo>
                <a:lnTo>
                  <a:pt x="5774" y="3008"/>
                </a:lnTo>
                <a:lnTo>
                  <a:pt x="5745" y="3031"/>
                </a:lnTo>
                <a:lnTo>
                  <a:pt x="5717" y="3056"/>
                </a:lnTo>
                <a:lnTo>
                  <a:pt x="5690" y="3083"/>
                </a:lnTo>
                <a:lnTo>
                  <a:pt x="5678" y="3096"/>
                </a:lnTo>
                <a:lnTo>
                  <a:pt x="5666" y="3109"/>
                </a:lnTo>
                <a:lnTo>
                  <a:pt x="5657" y="3123"/>
                </a:lnTo>
                <a:lnTo>
                  <a:pt x="5647" y="3138"/>
                </a:lnTo>
                <a:lnTo>
                  <a:pt x="5638" y="3153"/>
                </a:lnTo>
                <a:lnTo>
                  <a:pt x="5629" y="3169"/>
                </a:lnTo>
                <a:lnTo>
                  <a:pt x="5615" y="3201"/>
                </a:lnTo>
                <a:lnTo>
                  <a:pt x="5623" y="3210"/>
                </a:lnTo>
                <a:lnTo>
                  <a:pt x="5632" y="3217"/>
                </a:lnTo>
                <a:lnTo>
                  <a:pt x="5640" y="3224"/>
                </a:lnTo>
                <a:lnTo>
                  <a:pt x="5650" y="3229"/>
                </a:lnTo>
                <a:lnTo>
                  <a:pt x="5670" y="3240"/>
                </a:lnTo>
                <a:lnTo>
                  <a:pt x="5690" y="3250"/>
                </a:lnTo>
                <a:lnTo>
                  <a:pt x="5733" y="3266"/>
                </a:lnTo>
                <a:lnTo>
                  <a:pt x="5753" y="3275"/>
                </a:lnTo>
                <a:lnTo>
                  <a:pt x="5773" y="3286"/>
                </a:lnTo>
                <a:lnTo>
                  <a:pt x="5792" y="3297"/>
                </a:lnTo>
                <a:lnTo>
                  <a:pt x="5810" y="3309"/>
                </a:lnTo>
                <a:lnTo>
                  <a:pt x="5828" y="3321"/>
                </a:lnTo>
                <a:lnTo>
                  <a:pt x="5845" y="3335"/>
                </a:lnTo>
                <a:lnTo>
                  <a:pt x="5861" y="3350"/>
                </a:lnTo>
                <a:lnTo>
                  <a:pt x="5876" y="3365"/>
                </a:lnTo>
                <a:lnTo>
                  <a:pt x="5890" y="3381"/>
                </a:lnTo>
                <a:lnTo>
                  <a:pt x="5903" y="3399"/>
                </a:lnTo>
                <a:lnTo>
                  <a:pt x="5915" y="3417"/>
                </a:lnTo>
                <a:lnTo>
                  <a:pt x="5926" y="3437"/>
                </a:lnTo>
                <a:lnTo>
                  <a:pt x="5935" y="3456"/>
                </a:lnTo>
                <a:lnTo>
                  <a:pt x="5942" y="3476"/>
                </a:lnTo>
                <a:lnTo>
                  <a:pt x="5948" y="3497"/>
                </a:lnTo>
                <a:lnTo>
                  <a:pt x="5952" y="3518"/>
                </a:lnTo>
                <a:lnTo>
                  <a:pt x="5954" y="3540"/>
                </a:lnTo>
                <a:lnTo>
                  <a:pt x="5954" y="3563"/>
                </a:lnTo>
                <a:lnTo>
                  <a:pt x="5954" y="3581"/>
                </a:lnTo>
                <a:lnTo>
                  <a:pt x="5952" y="3601"/>
                </a:lnTo>
                <a:lnTo>
                  <a:pt x="5948" y="3619"/>
                </a:lnTo>
                <a:lnTo>
                  <a:pt x="5943" y="3637"/>
                </a:lnTo>
                <a:lnTo>
                  <a:pt x="5936" y="3654"/>
                </a:lnTo>
                <a:lnTo>
                  <a:pt x="5928" y="3672"/>
                </a:lnTo>
                <a:lnTo>
                  <a:pt x="5918" y="3687"/>
                </a:lnTo>
                <a:lnTo>
                  <a:pt x="5909" y="3703"/>
                </a:lnTo>
                <a:lnTo>
                  <a:pt x="5897" y="3717"/>
                </a:lnTo>
                <a:lnTo>
                  <a:pt x="5884" y="3733"/>
                </a:lnTo>
                <a:lnTo>
                  <a:pt x="5871" y="3746"/>
                </a:lnTo>
                <a:lnTo>
                  <a:pt x="5857" y="3758"/>
                </a:lnTo>
                <a:lnTo>
                  <a:pt x="5841" y="3769"/>
                </a:lnTo>
                <a:lnTo>
                  <a:pt x="5826" y="3780"/>
                </a:lnTo>
                <a:lnTo>
                  <a:pt x="5810" y="3791"/>
                </a:lnTo>
                <a:lnTo>
                  <a:pt x="5793" y="3800"/>
                </a:lnTo>
                <a:lnTo>
                  <a:pt x="5765" y="3814"/>
                </a:lnTo>
                <a:lnTo>
                  <a:pt x="5735" y="3827"/>
                </a:lnTo>
                <a:lnTo>
                  <a:pt x="5705" y="3838"/>
                </a:lnTo>
                <a:lnTo>
                  <a:pt x="5675" y="3848"/>
                </a:lnTo>
                <a:lnTo>
                  <a:pt x="5643" y="3856"/>
                </a:lnTo>
                <a:lnTo>
                  <a:pt x="5612" y="3863"/>
                </a:lnTo>
                <a:lnTo>
                  <a:pt x="5580" y="3868"/>
                </a:lnTo>
                <a:lnTo>
                  <a:pt x="5549" y="3873"/>
                </a:lnTo>
                <a:lnTo>
                  <a:pt x="5517" y="3875"/>
                </a:lnTo>
                <a:lnTo>
                  <a:pt x="5485" y="3877"/>
                </a:lnTo>
                <a:lnTo>
                  <a:pt x="5452" y="3876"/>
                </a:lnTo>
                <a:lnTo>
                  <a:pt x="5421" y="3875"/>
                </a:lnTo>
                <a:lnTo>
                  <a:pt x="5388" y="3872"/>
                </a:lnTo>
                <a:lnTo>
                  <a:pt x="5357" y="3867"/>
                </a:lnTo>
                <a:lnTo>
                  <a:pt x="5325" y="3862"/>
                </a:lnTo>
                <a:lnTo>
                  <a:pt x="5293" y="3855"/>
                </a:lnTo>
                <a:lnTo>
                  <a:pt x="5270" y="3888"/>
                </a:lnTo>
                <a:lnTo>
                  <a:pt x="5246" y="3919"/>
                </a:lnTo>
                <a:lnTo>
                  <a:pt x="5221" y="3951"/>
                </a:lnTo>
                <a:lnTo>
                  <a:pt x="5195" y="3981"/>
                </a:lnTo>
                <a:lnTo>
                  <a:pt x="5168" y="4012"/>
                </a:lnTo>
                <a:lnTo>
                  <a:pt x="5141" y="4042"/>
                </a:lnTo>
                <a:lnTo>
                  <a:pt x="5114" y="4071"/>
                </a:lnTo>
                <a:lnTo>
                  <a:pt x="5086" y="4100"/>
                </a:lnTo>
                <a:lnTo>
                  <a:pt x="5057" y="4127"/>
                </a:lnTo>
                <a:lnTo>
                  <a:pt x="5027" y="4155"/>
                </a:lnTo>
                <a:lnTo>
                  <a:pt x="4997" y="4181"/>
                </a:lnTo>
                <a:lnTo>
                  <a:pt x="4966" y="4208"/>
                </a:lnTo>
                <a:lnTo>
                  <a:pt x="4935" y="4233"/>
                </a:lnTo>
                <a:lnTo>
                  <a:pt x="4903" y="4258"/>
                </a:lnTo>
                <a:lnTo>
                  <a:pt x="4871" y="4281"/>
                </a:lnTo>
                <a:lnTo>
                  <a:pt x="4838" y="4305"/>
                </a:lnTo>
                <a:lnTo>
                  <a:pt x="4805" y="4327"/>
                </a:lnTo>
                <a:lnTo>
                  <a:pt x="4772" y="4350"/>
                </a:lnTo>
                <a:lnTo>
                  <a:pt x="4737" y="4371"/>
                </a:lnTo>
                <a:lnTo>
                  <a:pt x="4702" y="4391"/>
                </a:lnTo>
                <a:lnTo>
                  <a:pt x="4667" y="4411"/>
                </a:lnTo>
                <a:lnTo>
                  <a:pt x="4633" y="4429"/>
                </a:lnTo>
                <a:lnTo>
                  <a:pt x="4597" y="4448"/>
                </a:lnTo>
                <a:lnTo>
                  <a:pt x="4560" y="4465"/>
                </a:lnTo>
                <a:lnTo>
                  <a:pt x="4524" y="4483"/>
                </a:lnTo>
                <a:lnTo>
                  <a:pt x="4487" y="4498"/>
                </a:lnTo>
                <a:lnTo>
                  <a:pt x="4449" y="4513"/>
                </a:lnTo>
                <a:lnTo>
                  <a:pt x="4412" y="4527"/>
                </a:lnTo>
                <a:lnTo>
                  <a:pt x="4374" y="4540"/>
                </a:lnTo>
                <a:lnTo>
                  <a:pt x="4336" y="4553"/>
                </a:lnTo>
                <a:lnTo>
                  <a:pt x="4297" y="4565"/>
                </a:lnTo>
                <a:lnTo>
                  <a:pt x="4259" y="4576"/>
                </a:lnTo>
                <a:lnTo>
                  <a:pt x="4270" y="4665"/>
                </a:lnTo>
                <a:lnTo>
                  <a:pt x="4285" y="4683"/>
                </a:lnTo>
                <a:lnTo>
                  <a:pt x="4299" y="4700"/>
                </a:lnTo>
                <a:lnTo>
                  <a:pt x="4312" y="4718"/>
                </a:lnTo>
                <a:lnTo>
                  <a:pt x="4324" y="4737"/>
                </a:lnTo>
                <a:lnTo>
                  <a:pt x="4335" y="4758"/>
                </a:lnTo>
                <a:lnTo>
                  <a:pt x="4343" y="4778"/>
                </a:lnTo>
                <a:lnTo>
                  <a:pt x="4350" y="4800"/>
                </a:lnTo>
                <a:lnTo>
                  <a:pt x="4354" y="4823"/>
                </a:lnTo>
                <a:lnTo>
                  <a:pt x="4375" y="4836"/>
                </a:lnTo>
                <a:lnTo>
                  <a:pt x="4396" y="4851"/>
                </a:lnTo>
                <a:lnTo>
                  <a:pt x="4413" y="4867"/>
                </a:lnTo>
                <a:lnTo>
                  <a:pt x="4430" y="4887"/>
                </a:lnTo>
                <a:lnTo>
                  <a:pt x="4445" y="4906"/>
                </a:lnTo>
                <a:lnTo>
                  <a:pt x="4458" y="4928"/>
                </a:lnTo>
                <a:lnTo>
                  <a:pt x="4470" y="4951"/>
                </a:lnTo>
                <a:lnTo>
                  <a:pt x="4478" y="4974"/>
                </a:lnTo>
                <a:lnTo>
                  <a:pt x="4485" y="4998"/>
                </a:lnTo>
                <a:lnTo>
                  <a:pt x="4489" y="5023"/>
                </a:lnTo>
                <a:lnTo>
                  <a:pt x="4491" y="5047"/>
                </a:lnTo>
                <a:lnTo>
                  <a:pt x="4491" y="5072"/>
                </a:lnTo>
                <a:lnTo>
                  <a:pt x="4489" y="5084"/>
                </a:lnTo>
                <a:lnTo>
                  <a:pt x="4488" y="5097"/>
                </a:lnTo>
                <a:lnTo>
                  <a:pt x="4485" y="5109"/>
                </a:lnTo>
                <a:lnTo>
                  <a:pt x="4482" y="5121"/>
                </a:lnTo>
                <a:lnTo>
                  <a:pt x="4478" y="5133"/>
                </a:lnTo>
                <a:lnTo>
                  <a:pt x="4473" y="5144"/>
                </a:lnTo>
                <a:lnTo>
                  <a:pt x="4467" y="5155"/>
                </a:lnTo>
                <a:lnTo>
                  <a:pt x="4462" y="5167"/>
                </a:lnTo>
                <a:lnTo>
                  <a:pt x="4448" y="5187"/>
                </a:lnTo>
                <a:lnTo>
                  <a:pt x="4433" y="5204"/>
                </a:lnTo>
                <a:lnTo>
                  <a:pt x="4416" y="5221"/>
                </a:lnTo>
                <a:lnTo>
                  <a:pt x="4399" y="5237"/>
                </a:lnTo>
                <a:lnTo>
                  <a:pt x="4380" y="5250"/>
                </a:lnTo>
                <a:lnTo>
                  <a:pt x="4361" y="5263"/>
                </a:lnTo>
                <a:lnTo>
                  <a:pt x="4341" y="5275"/>
                </a:lnTo>
                <a:lnTo>
                  <a:pt x="4321" y="5286"/>
                </a:lnTo>
                <a:lnTo>
                  <a:pt x="4299" y="5297"/>
                </a:lnTo>
                <a:lnTo>
                  <a:pt x="4277" y="5305"/>
                </a:lnTo>
                <a:lnTo>
                  <a:pt x="4255" y="5314"/>
                </a:lnTo>
                <a:lnTo>
                  <a:pt x="4233" y="5323"/>
                </a:lnTo>
                <a:lnTo>
                  <a:pt x="4188" y="5337"/>
                </a:lnTo>
                <a:lnTo>
                  <a:pt x="4143" y="5351"/>
                </a:lnTo>
                <a:lnTo>
                  <a:pt x="4146" y="5384"/>
                </a:lnTo>
                <a:lnTo>
                  <a:pt x="4148" y="5416"/>
                </a:lnTo>
                <a:lnTo>
                  <a:pt x="4149" y="5483"/>
                </a:lnTo>
                <a:lnTo>
                  <a:pt x="4150" y="5549"/>
                </a:lnTo>
                <a:lnTo>
                  <a:pt x="4151" y="5614"/>
                </a:lnTo>
                <a:lnTo>
                  <a:pt x="4153" y="5648"/>
                </a:lnTo>
                <a:lnTo>
                  <a:pt x="4155" y="5680"/>
                </a:lnTo>
                <a:lnTo>
                  <a:pt x="4159" y="5713"/>
                </a:lnTo>
                <a:lnTo>
                  <a:pt x="4163" y="5744"/>
                </a:lnTo>
                <a:lnTo>
                  <a:pt x="4170" y="5777"/>
                </a:lnTo>
                <a:lnTo>
                  <a:pt x="4177" y="5809"/>
                </a:lnTo>
                <a:lnTo>
                  <a:pt x="4186" y="5840"/>
                </a:lnTo>
                <a:lnTo>
                  <a:pt x="4197" y="5872"/>
                </a:lnTo>
                <a:lnTo>
                  <a:pt x="4214" y="5915"/>
                </a:lnTo>
                <a:lnTo>
                  <a:pt x="4234" y="5959"/>
                </a:lnTo>
                <a:lnTo>
                  <a:pt x="4254" y="6000"/>
                </a:lnTo>
                <a:lnTo>
                  <a:pt x="4277" y="6040"/>
                </a:lnTo>
                <a:lnTo>
                  <a:pt x="4301" y="6080"/>
                </a:lnTo>
                <a:lnTo>
                  <a:pt x="4327" y="6119"/>
                </a:lnTo>
                <a:lnTo>
                  <a:pt x="4353" y="6158"/>
                </a:lnTo>
                <a:lnTo>
                  <a:pt x="4382" y="6194"/>
                </a:lnTo>
                <a:lnTo>
                  <a:pt x="4411" y="6231"/>
                </a:lnTo>
                <a:lnTo>
                  <a:pt x="4441" y="6266"/>
                </a:lnTo>
                <a:lnTo>
                  <a:pt x="4472" y="6302"/>
                </a:lnTo>
                <a:lnTo>
                  <a:pt x="4504" y="6336"/>
                </a:lnTo>
                <a:lnTo>
                  <a:pt x="4536" y="6369"/>
                </a:lnTo>
                <a:lnTo>
                  <a:pt x="4570" y="6402"/>
                </a:lnTo>
                <a:lnTo>
                  <a:pt x="4603" y="6435"/>
                </a:lnTo>
                <a:lnTo>
                  <a:pt x="4637" y="6466"/>
                </a:lnTo>
                <a:lnTo>
                  <a:pt x="4648" y="6477"/>
                </a:lnTo>
                <a:lnTo>
                  <a:pt x="4660" y="6486"/>
                </a:lnTo>
                <a:lnTo>
                  <a:pt x="4673" y="6494"/>
                </a:lnTo>
                <a:lnTo>
                  <a:pt x="4686" y="6503"/>
                </a:lnTo>
                <a:lnTo>
                  <a:pt x="4712" y="6517"/>
                </a:lnTo>
                <a:lnTo>
                  <a:pt x="4739" y="6531"/>
                </a:lnTo>
                <a:lnTo>
                  <a:pt x="4765" y="6547"/>
                </a:lnTo>
                <a:lnTo>
                  <a:pt x="4778" y="6555"/>
                </a:lnTo>
                <a:lnTo>
                  <a:pt x="4790" y="6564"/>
                </a:lnTo>
                <a:lnTo>
                  <a:pt x="4802" y="6573"/>
                </a:lnTo>
                <a:lnTo>
                  <a:pt x="4813" y="6584"/>
                </a:lnTo>
                <a:lnTo>
                  <a:pt x="4823" y="6596"/>
                </a:lnTo>
                <a:lnTo>
                  <a:pt x="4832" y="6608"/>
                </a:lnTo>
                <a:lnTo>
                  <a:pt x="4840" y="6622"/>
                </a:lnTo>
                <a:lnTo>
                  <a:pt x="4847" y="6637"/>
                </a:lnTo>
                <a:lnTo>
                  <a:pt x="4852" y="6651"/>
                </a:lnTo>
                <a:lnTo>
                  <a:pt x="4855" y="6666"/>
                </a:lnTo>
                <a:lnTo>
                  <a:pt x="4857" y="6681"/>
                </a:lnTo>
                <a:lnTo>
                  <a:pt x="4858" y="6698"/>
                </a:lnTo>
                <a:lnTo>
                  <a:pt x="4857" y="6713"/>
                </a:lnTo>
                <a:lnTo>
                  <a:pt x="4855" y="6728"/>
                </a:lnTo>
                <a:lnTo>
                  <a:pt x="4852" y="6744"/>
                </a:lnTo>
                <a:lnTo>
                  <a:pt x="4849" y="6760"/>
                </a:lnTo>
                <a:lnTo>
                  <a:pt x="4841" y="6791"/>
                </a:lnTo>
                <a:lnTo>
                  <a:pt x="4833" y="6823"/>
                </a:lnTo>
                <a:lnTo>
                  <a:pt x="4825" y="6852"/>
                </a:lnTo>
                <a:lnTo>
                  <a:pt x="4865" y="6886"/>
                </a:lnTo>
                <a:lnTo>
                  <a:pt x="4908" y="6918"/>
                </a:lnTo>
                <a:lnTo>
                  <a:pt x="4992" y="6983"/>
                </a:lnTo>
                <a:lnTo>
                  <a:pt x="5035" y="7015"/>
                </a:lnTo>
                <a:lnTo>
                  <a:pt x="5076" y="7049"/>
                </a:lnTo>
                <a:lnTo>
                  <a:pt x="5096" y="7066"/>
                </a:lnTo>
                <a:lnTo>
                  <a:pt x="5115" y="7084"/>
                </a:lnTo>
                <a:lnTo>
                  <a:pt x="5135" y="7103"/>
                </a:lnTo>
                <a:lnTo>
                  <a:pt x="5153" y="7122"/>
                </a:lnTo>
                <a:lnTo>
                  <a:pt x="5166" y="7138"/>
                </a:lnTo>
                <a:lnTo>
                  <a:pt x="5179" y="7155"/>
                </a:lnTo>
                <a:lnTo>
                  <a:pt x="5189" y="7174"/>
                </a:lnTo>
                <a:lnTo>
                  <a:pt x="5198" y="7193"/>
                </a:lnTo>
                <a:lnTo>
                  <a:pt x="5205" y="7213"/>
                </a:lnTo>
                <a:lnTo>
                  <a:pt x="5211" y="7233"/>
                </a:lnTo>
                <a:lnTo>
                  <a:pt x="5215" y="7253"/>
                </a:lnTo>
                <a:lnTo>
                  <a:pt x="5218" y="7274"/>
                </a:lnTo>
                <a:lnTo>
                  <a:pt x="5220" y="7294"/>
                </a:lnTo>
                <a:lnTo>
                  <a:pt x="5221" y="7316"/>
                </a:lnTo>
                <a:lnTo>
                  <a:pt x="5220" y="7337"/>
                </a:lnTo>
                <a:lnTo>
                  <a:pt x="5217" y="7359"/>
                </a:lnTo>
                <a:lnTo>
                  <a:pt x="5215" y="7379"/>
                </a:lnTo>
                <a:lnTo>
                  <a:pt x="5211" y="7401"/>
                </a:lnTo>
                <a:lnTo>
                  <a:pt x="5207" y="7422"/>
                </a:lnTo>
                <a:lnTo>
                  <a:pt x="5201" y="7441"/>
                </a:lnTo>
                <a:lnTo>
                  <a:pt x="5214" y="7453"/>
                </a:lnTo>
                <a:lnTo>
                  <a:pt x="5227" y="7465"/>
                </a:lnTo>
                <a:lnTo>
                  <a:pt x="5239" y="7478"/>
                </a:lnTo>
                <a:lnTo>
                  <a:pt x="5250" y="7492"/>
                </a:lnTo>
                <a:lnTo>
                  <a:pt x="5261" y="7506"/>
                </a:lnTo>
                <a:lnTo>
                  <a:pt x="5270" y="7522"/>
                </a:lnTo>
                <a:lnTo>
                  <a:pt x="5279" y="7537"/>
                </a:lnTo>
                <a:lnTo>
                  <a:pt x="5287" y="7552"/>
                </a:lnTo>
                <a:lnTo>
                  <a:pt x="5293" y="7568"/>
                </a:lnTo>
                <a:lnTo>
                  <a:pt x="5299" y="7585"/>
                </a:lnTo>
                <a:lnTo>
                  <a:pt x="5304" y="7602"/>
                </a:lnTo>
                <a:lnTo>
                  <a:pt x="5308" y="7619"/>
                </a:lnTo>
                <a:lnTo>
                  <a:pt x="5310" y="7637"/>
                </a:lnTo>
                <a:lnTo>
                  <a:pt x="5311" y="7654"/>
                </a:lnTo>
                <a:lnTo>
                  <a:pt x="5310" y="7672"/>
                </a:lnTo>
                <a:lnTo>
                  <a:pt x="5308" y="7689"/>
                </a:lnTo>
                <a:lnTo>
                  <a:pt x="5307" y="7708"/>
                </a:lnTo>
                <a:lnTo>
                  <a:pt x="5303" y="7725"/>
                </a:lnTo>
                <a:lnTo>
                  <a:pt x="5298" y="7741"/>
                </a:lnTo>
                <a:lnTo>
                  <a:pt x="5291" y="7756"/>
                </a:lnTo>
                <a:lnTo>
                  <a:pt x="5284" y="7771"/>
                </a:lnTo>
                <a:lnTo>
                  <a:pt x="5274" y="7785"/>
                </a:lnTo>
                <a:lnTo>
                  <a:pt x="5264" y="7798"/>
                </a:lnTo>
                <a:lnTo>
                  <a:pt x="5252" y="7811"/>
                </a:lnTo>
                <a:lnTo>
                  <a:pt x="5240" y="7823"/>
                </a:lnTo>
                <a:lnTo>
                  <a:pt x="5227" y="7834"/>
                </a:lnTo>
                <a:lnTo>
                  <a:pt x="5213" y="7844"/>
                </a:lnTo>
                <a:lnTo>
                  <a:pt x="5199" y="7854"/>
                </a:lnTo>
                <a:lnTo>
                  <a:pt x="5170" y="7873"/>
                </a:lnTo>
                <a:lnTo>
                  <a:pt x="5140" y="7888"/>
                </a:lnTo>
                <a:lnTo>
                  <a:pt x="5108" y="7904"/>
                </a:lnTo>
                <a:lnTo>
                  <a:pt x="5074" y="7918"/>
                </a:lnTo>
                <a:lnTo>
                  <a:pt x="5041" y="7931"/>
                </a:lnTo>
                <a:lnTo>
                  <a:pt x="5008" y="7944"/>
                </a:lnTo>
                <a:lnTo>
                  <a:pt x="4974" y="7956"/>
                </a:lnTo>
                <a:lnTo>
                  <a:pt x="4939" y="7968"/>
                </a:lnTo>
                <a:lnTo>
                  <a:pt x="4904" y="7978"/>
                </a:lnTo>
                <a:lnTo>
                  <a:pt x="4870" y="7988"/>
                </a:lnTo>
                <a:lnTo>
                  <a:pt x="4800" y="8006"/>
                </a:lnTo>
                <a:lnTo>
                  <a:pt x="4730" y="8023"/>
                </a:lnTo>
                <a:lnTo>
                  <a:pt x="4660" y="8038"/>
                </a:lnTo>
                <a:lnTo>
                  <a:pt x="4589" y="8052"/>
                </a:lnTo>
                <a:lnTo>
                  <a:pt x="4508" y="8066"/>
                </a:lnTo>
                <a:lnTo>
                  <a:pt x="4426" y="8079"/>
                </a:lnTo>
                <a:lnTo>
                  <a:pt x="4345" y="8091"/>
                </a:lnTo>
                <a:lnTo>
                  <a:pt x="4263" y="8102"/>
                </a:lnTo>
                <a:lnTo>
                  <a:pt x="4180" y="8112"/>
                </a:lnTo>
                <a:lnTo>
                  <a:pt x="4099" y="8119"/>
                </a:lnTo>
                <a:lnTo>
                  <a:pt x="4016" y="8127"/>
                </a:lnTo>
                <a:lnTo>
                  <a:pt x="3935" y="8133"/>
                </a:lnTo>
                <a:lnTo>
                  <a:pt x="3852" y="8137"/>
                </a:lnTo>
                <a:lnTo>
                  <a:pt x="3770" y="8140"/>
                </a:lnTo>
                <a:lnTo>
                  <a:pt x="3687" y="8141"/>
                </a:lnTo>
                <a:lnTo>
                  <a:pt x="3604" y="8141"/>
                </a:lnTo>
                <a:lnTo>
                  <a:pt x="3522" y="8139"/>
                </a:lnTo>
                <a:lnTo>
                  <a:pt x="3439" y="8136"/>
                </a:lnTo>
                <a:lnTo>
                  <a:pt x="3358" y="8131"/>
                </a:lnTo>
                <a:lnTo>
                  <a:pt x="3275" y="8125"/>
                </a:lnTo>
                <a:lnTo>
                  <a:pt x="3157" y="8113"/>
                </a:lnTo>
                <a:lnTo>
                  <a:pt x="3038" y="8100"/>
                </a:lnTo>
                <a:lnTo>
                  <a:pt x="2920" y="8085"/>
                </a:lnTo>
                <a:lnTo>
                  <a:pt x="2860" y="8076"/>
                </a:lnTo>
                <a:lnTo>
                  <a:pt x="2801" y="8066"/>
                </a:lnTo>
                <a:lnTo>
                  <a:pt x="2742" y="8055"/>
                </a:lnTo>
                <a:lnTo>
                  <a:pt x="2684" y="8044"/>
                </a:lnTo>
                <a:lnTo>
                  <a:pt x="2626" y="8033"/>
                </a:lnTo>
                <a:lnTo>
                  <a:pt x="2567" y="8019"/>
                </a:lnTo>
                <a:lnTo>
                  <a:pt x="2510" y="8005"/>
                </a:lnTo>
                <a:lnTo>
                  <a:pt x="2452" y="7990"/>
                </a:lnTo>
                <a:lnTo>
                  <a:pt x="2395" y="7974"/>
                </a:lnTo>
                <a:lnTo>
                  <a:pt x="2338" y="7955"/>
                </a:lnTo>
                <a:lnTo>
                  <a:pt x="2296" y="7940"/>
                </a:lnTo>
                <a:lnTo>
                  <a:pt x="2254" y="7925"/>
                </a:lnTo>
                <a:lnTo>
                  <a:pt x="2213" y="7908"/>
                </a:lnTo>
                <a:lnTo>
                  <a:pt x="2192" y="7898"/>
                </a:lnTo>
                <a:lnTo>
                  <a:pt x="2172" y="7888"/>
                </a:lnTo>
                <a:lnTo>
                  <a:pt x="2152" y="7877"/>
                </a:lnTo>
                <a:lnTo>
                  <a:pt x="2134" y="7866"/>
                </a:lnTo>
                <a:lnTo>
                  <a:pt x="2115" y="7853"/>
                </a:lnTo>
                <a:lnTo>
                  <a:pt x="2097" y="7840"/>
                </a:lnTo>
                <a:lnTo>
                  <a:pt x="2080" y="7826"/>
                </a:lnTo>
                <a:lnTo>
                  <a:pt x="2064" y="7811"/>
                </a:lnTo>
                <a:lnTo>
                  <a:pt x="2049" y="7796"/>
                </a:lnTo>
                <a:lnTo>
                  <a:pt x="2034" y="7778"/>
                </a:lnTo>
                <a:lnTo>
                  <a:pt x="2028" y="7767"/>
                </a:lnTo>
                <a:lnTo>
                  <a:pt x="2023" y="7756"/>
                </a:lnTo>
                <a:lnTo>
                  <a:pt x="2014" y="7735"/>
                </a:lnTo>
                <a:lnTo>
                  <a:pt x="2009" y="7712"/>
                </a:lnTo>
                <a:lnTo>
                  <a:pt x="2005" y="7689"/>
                </a:lnTo>
                <a:lnTo>
                  <a:pt x="2003" y="7666"/>
                </a:lnTo>
                <a:lnTo>
                  <a:pt x="2004" y="7642"/>
                </a:lnTo>
                <a:lnTo>
                  <a:pt x="2008" y="7619"/>
                </a:lnTo>
                <a:lnTo>
                  <a:pt x="2012" y="7597"/>
                </a:lnTo>
                <a:lnTo>
                  <a:pt x="2019" y="7575"/>
                </a:lnTo>
                <a:lnTo>
                  <a:pt x="2027" y="7553"/>
                </a:lnTo>
                <a:lnTo>
                  <a:pt x="2038" y="7533"/>
                </a:lnTo>
                <a:lnTo>
                  <a:pt x="2050" y="7512"/>
                </a:lnTo>
                <a:lnTo>
                  <a:pt x="2063" y="7492"/>
                </a:lnTo>
                <a:lnTo>
                  <a:pt x="2078" y="7475"/>
                </a:lnTo>
                <a:lnTo>
                  <a:pt x="2095" y="7459"/>
                </a:lnTo>
                <a:lnTo>
                  <a:pt x="2113" y="7443"/>
                </a:lnTo>
                <a:lnTo>
                  <a:pt x="2108" y="7424"/>
                </a:lnTo>
                <a:lnTo>
                  <a:pt x="2103" y="7404"/>
                </a:lnTo>
                <a:lnTo>
                  <a:pt x="2100" y="7385"/>
                </a:lnTo>
                <a:lnTo>
                  <a:pt x="2097" y="7365"/>
                </a:lnTo>
                <a:lnTo>
                  <a:pt x="2095" y="7346"/>
                </a:lnTo>
                <a:lnTo>
                  <a:pt x="2094" y="7326"/>
                </a:lnTo>
                <a:lnTo>
                  <a:pt x="2094" y="7306"/>
                </a:lnTo>
                <a:lnTo>
                  <a:pt x="2095" y="7286"/>
                </a:lnTo>
                <a:lnTo>
                  <a:pt x="2097" y="7266"/>
                </a:lnTo>
                <a:lnTo>
                  <a:pt x="2099" y="7247"/>
                </a:lnTo>
                <a:lnTo>
                  <a:pt x="2104" y="7228"/>
                </a:lnTo>
                <a:lnTo>
                  <a:pt x="2110" y="7210"/>
                </a:lnTo>
                <a:lnTo>
                  <a:pt x="2116" y="7191"/>
                </a:lnTo>
                <a:lnTo>
                  <a:pt x="2125" y="7174"/>
                </a:lnTo>
                <a:lnTo>
                  <a:pt x="2136" y="7156"/>
                </a:lnTo>
                <a:lnTo>
                  <a:pt x="2148" y="7140"/>
                </a:lnTo>
                <a:lnTo>
                  <a:pt x="2166" y="7119"/>
                </a:lnTo>
                <a:lnTo>
                  <a:pt x="2185" y="7099"/>
                </a:lnTo>
                <a:lnTo>
                  <a:pt x="2205" y="7079"/>
                </a:lnTo>
                <a:lnTo>
                  <a:pt x="2226" y="7061"/>
                </a:lnTo>
                <a:lnTo>
                  <a:pt x="2247" y="7042"/>
                </a:lnTo>
                <a:lnTo>
                  <a:pt x="2269" y="7025"/>
                </a:lnTo>
                <a:lnTo>
                  <a:pt x="2312" y="6990"/>
                </a:lnTo>
                <a:lnTo>
                  <a:pt x="2402" y="6923"/>
                </a:lnTo>
                <a:lnTo>
                  <a:pt x="2446" y="6889"/>
                </a:lnTo>
                <a:lnTo>
                  <a:pt x="2489" y="6853"/>
                </a:lnTo>
                <a:lnTo>
                  <a:pt x="2483" y="6824"/>
                </a:lnTo>
                <a:lnTo>
                  <a:pt x="2474" y="6794"/>
                </a:lnTo>
                <a:lnTo>
                  <a:pt x="2466" y="6764"/>
                </a:lnTo>
                <a:lnTo>
                  <a:pt x="2460" y="6734"/>
                </a:lnTo>
                <a:lnTo>
                  <a:pt x="2458" y="6718"/>
                </a:lnTo>
                <a:lnTo>
                  <a:pt x="2457" y="6703"/>
                </a:lnTo>
                <a:lnTo>
                  <a:pt x="2457" y="6688"/>
                </a:lnTo>
                <a:lnTo>
                  <a:pt x="2458" y="6674"/>
                </a:lnTo>
                <a:lnTo>
                  <a:pt x="2460" y="6659"/>
                </a:lnTo>
                <a:lnTo>
                  <a:pt x="2464" y="6644"/>
                </a:lnTo>
                <a:lnTo>
                  <a:pt x="2470" y="6630"/>
                </a:lnTo>
                <a:lnTo>
                  <a:pt x="2477" y="6616"/>
                </a:lnTo>
                <a:lnTo>
                  <a:pt x="2486" y="6602"/>
                </a:lnTo>
                <a:lnTo>
                  <a:pt x="2495" y="6590"/>
                </a:lnTo>
                <a:lnTo>
                  <a:pt x="2505" y="6579"/>
                </a:lnTo>
                <a:lnTo>
                  <a:pt x="2516" y="6569"/>
                </a:lnTo>
                <a:lnTo>
                  <a:pt x="2528" y="6561"/>
                </a:lnTo>
                <a:lnTo>
                  <a:pt x="2541" y="6552"/>
                </a:lnTo>
                <a:lnTo>
                  <a:pt x="2567" y="6537"/>
                </a:lnTo>
                <a:lnTo>
                  <a:pt x="2595" y="6522"/>
                </a:lnTo>
                <a:lnTo>
                  <a:pt x="2622" y="6508"/>
                </a:lnTo>
                <a:lnTo>
                  <a:pt x="2635" y="6499"/>
                </a:lnTo>
                <a:lnTo>
                  <a:pt x="2647" y="6491"/>
                </a:lnTo>
                <a:lnTo>
                  <a:pt x="2659" y="6481"/>
                </a:lnTo>
                <a:lnTo>
                  <a:pt x="2671" y="6472"/>
                </a:lnTo>
                <a:lnTo>
                  <a:pt x="2705" y="6440"/>
                </a:lnTo>
                <a:lnTo>
                  <a:pt x="2739" y="6406"/>
                </a:lnTo>
                <a:lnTo>
                  <a:pt x="2773" y="6374"/>
                </a:lnTo>
                <a:lnTo>
                  <a:pt x="2807" y="6339"/>
                </a:lnTo>
                <a:lnTo>
                  <a:pt x="2839" y="6305"/>
                </a:lnTo>
                <a:lnTo>
                  <a:pt x="2871" y="6269"/>
                </a:lnTo>
                <a:lnTo>
                  <a:pt x="2901" y="6234"/>
                </a:lnTo>
                <a:lnTo>
                  <a:pt x="2932" y="6197"/>
                </a:lnTo>
                <a:lnTo>
                  <a:pt x="2960" y="6159"/>
                </a:lnTo>
                <a:lnTo>
                  <a:pt x="2987" y="6119"/>
                </a:lnTo>
                <a:lnTo>
                  <a:pt x="3013" y="6080"/>
                </a:lnTo>
                <a:lnTo>
                  <a:pt x="3038" y="6040"/>
                </a:lnTo>
                <a:lnTo>
                  <a:pt x="3061" y="5999"/>
                </a:lnTo>
                <a:lnTo>
                  <a:pt x="3082" y="5956"/>
                </a:lnTo>
                <a:lnTo>
                  <a:pt x="3101" y="5913"/>
                </a:lnTo>
                <a:lnTo>
                  <a:pt x="3119" y="5868"/>
                </a:lnTo>
                <a:lnTo>
                  <a:pt x="3129" y="5837"/>
                </a:lnTo>
                <a:lnTo>
                  <a:pt x="3138" y="5805"/>
                </a:lnTo>
                <a:lnTo>
                  <a:pt x="3146" y="5774"/>
                </a:lnTo>
                <a:lnTo>
                  <a:pt x="3151" y="5742"/>
                </a:lnTo>
                <a:lnTo>
                  <a:pt x="3155" y="5710"/>
                </a:lnTo>
                <a:lnTo>
                  <a:pt x="3159" y="5678"/>
                </a:lnTo>
                <a:lnTo>
                  <a:pt x="3161" y="5646"/>
                </a:lnTo>
                <a:lnTo>
                  <a:pt x="3163" y="5613"/>
                </a:lnTo>
                <a:lnTo>
                  <a:pt x="3164" y="5548"/>
                </a:lnTo>
                <a:lnTo>
                  <a:pt x="3165" y="5481"/>
                </a:lnTo>
                <a:lnTo>
                  <a:pt x="3167" y="5416"/>
                </a:lnTo>
                <a:lnTo>
                  <a:pt x="3169" y="5384"/>
                </a:lnTo>
                <a:lnTo>
                  <a:pt x="3172" y="5352"/>
                </a:lnTo>
                <a:lnTo>
                  <a:pt x="3125" y="5337"/>
                </a:lnTo>
                <a:lnTo>
                  <a:pt x="3077" y="5321"/>
                </a:lnTo>
                <a:lnTo>
                  <a:pt x="3053" y="5312"/>
                </a:lnTo>
                <a:lnTo>
                  <a:pt x="3030" y="5303"/>
                </a:lnTo>
                <a:lnTo>
                  <a:pt x="3008" y="5292"/>
                </a:lnTo>
                <a:lnTo>
                  <a:pt x="2985" y="5281"/>
                </a:lnTo>
                <a:lnTo>
                  <a:pt x="2963" y="5269"/>
                </a:lnTo>
                <a:lnTo>
                  <a:pt x="2942" y="5256"/>
                </a:lnTo>
                <a:lnTo>
                  <a:pt x="2923" y="5242"/>
                </a:lnTo>
                <a:lnTo>
                  <a:pt x="2903" y="5226"/>
                </a:lnTo>
                <a:lnTo>
                  <a:pt x="2886" y="5210"/>
                </a:lnTo>
                <a:lnTo>
                  <a:pt x="2870" y="5191"/>
                </a:lnTo>
                <a:lnTo>
                  <a:pt x="2855" y="5171"/>
                </a:lnTo>
                <a:lnTo>
                  <a:pt x="2842" y="5149"/>
                </a:lnTo>
                <a:lnTo>
                  <a:pt x="2838" y="5137"/>
                </a:lnTo>
                <a:lnTo>
                  <a:pt x="2834" y="5126"/>
                </a:lnTo>
                <a:lnTo>
                  <a:pt x="2830" y="5114"/>
                </a:lnTo>
                <a:lnTo>
                  <a:pt x="2827" y="5102"/>
                </a:lnTo>
                <a:lnTo>
                  <a:pt x="2824" y="5079"/>
                </a:lnTo>
                <a:lnTo>
                  <a:pt x="2823" y="5055"/>
                </a:lnTo>
                <a:lnTo>
                  <a:pt x="2824" y="5031"/>
                </a:lnTo>
                <a:lnTo>
                  <a:pt x="2827" y="5009"/>
                </a:lnTo>
                <a:lnTo>
                  <a:pt x="2833" y="4986"/>
                </a:lnTo>
                <a:lnTo>
                  <a:pt x="2840" y="4963"/>
                </a:lnTo>
                <a:lnTo>
                  <a:pt x="2850" y="4942"/>
                </a:lnTo>
                <a:lnTo>
                  <a:pt x="2861" y="4921"/>
                </a:lnTo>
                <a:lnTo>
                  <a:pt x="2874" y="4901"/>
                </a:lnTo>
                <a:lnTo>
                  <a:pt x="2889" y="4881"/>
                </a:lnTo>
                <a:lnTo>
                  <a:pt x="2905" y="4864"/>
                </a:lnTo>
                <a:lnTo>
                  <a:pt x="2923" y="4848"/>
                </a:lnTo>
                <a:lnTo>
                  <a:pt x="2941" y="4833"/>
                </a:lnTo>
                <a:lnTo>
                  <a:pt x="2961" y="4819"/>
                </a:lnTo>
                <a:lnTo>
                  <a:pt x="2965" y="4798"/>
                </a:lnTo>
                <a:lnTo>
                  <a:pt x="2973" y="4776"/>
                </a:lnTo>
                <a:lnTo>
                  <a:pt x="2982" y="4755"/>
                </a:lnTo>
                <a:lnTo>
                  <a:pt x="2991" y="4736"/>
                </a:lnTo>
                <a:lnTo>
                  <a:pt x="3003" y="4717"/>
                </a:lnTo>
                <a:lnTo>
                  <a:pt x="3016" y="4700"/>
                </a:lnTo>
                <a:lnTo>
                  <a:pt x="3032" y="4683"/>
                </a:lnTo>
                <a:lnTo>
                  <a:pt x="3047" y="4666"/>
                </a:lnTo>
                <a:lnTo>
                  <a:pt x="3048" y="4643"/>
                </a:lnTo>
                <a:lnTo>
                  <a:pt x="3050" y="4622"/>
                </a:lnTo>
                <a:lnTo>
                  <a:pt x="3055" y="4576"/>
                </a:lnTo>
                <a:lnTo>
                  <a:pt x="3016" y="4565"/>
                </a:lnTo>
                <a:lnTo>
                  <a:pt x="2978" y="4553"/>
                </a:lnTo>
                <a:lnTo>
                  <a:pt x="2940" y="4541"/>
                </a:lnTo>
                <a:lnTo>
                  <a:pt x="2902" y="4527"/>
                </a:lnTo>
                <a:lnTo>
                  <a:pt x="2864" y="4513"/>
                </a:lnTo>
                <a:lnTo>
                  <a:pt x="2827" y="4498"/>
                </a:lnTo>
                <a:lnTo>
                  <a:pt x="2790" y="4481"/>
                </a:lnTo>
                <a:lnTo>
                  <a:pt x="2754" y="4465"/>
                </a:lnTo>
                <a:lnTo>
                  <a:pt x="2717" y="4448"/>
                </a:lnTo>
                <a:lnTo>
                  <a:pt x="2682" y="4429"/>
                </a:lnTo>
                <a:lnTo>
                  <a:pt x="2647" y="4410"/>
                </a:lnTo>
                <a:lnTo>
                  <a:pt x="2612" y="4390"/>
                </a:lnTo>
                <a:lnTo>
                  <a:pt x="2577" y="4369"/>
                </a:lnTo>
                <a:lnTo>
                  <a:pt x="2542" y="4349"/>
                </a:lnTo>
                <a:lnTo>
                  <a:pt x="2509" y="4327"/>
                </a:lnTo>
                <a:lnTo>
                  <a:pt x="2476" y="4304"/>
                </a:lnTo>
                <a:lnTo>
                  <a:pt x="2444" y="4280"/>
                </a:lnTo>
                <a:lnTo>
                  <a:pt x="2411" y="4256"/>
                </a:lnTo>
                <a:lnTo>
                  <a:pt x="2379" y="4231"/>
                </a:lnTo>
                <a:lnTo>
                  <a:pt x="2348" y="4206"/>
                </a:lnTo>
                <a:lnTo>
                  <a:pt x="2317" y="4180"/>
                </a:lnTo>
                <a:lnTo>
                  <a:pt x="2287" y="4153"/>
                </a:lnTo>
                <a:lnTo>
                  <a:pt x="2258" y="4126"/>
                </a:lnTo>
                <a:lnTo>
                  <a:pt x="2228" y="4099"/>
                </a:lnTo>
                <a:lnTo>
                  <a:pt x="2200" y="4069"/>
                </a:lnTo>
                <a:lnTo>
                  <a:pt x="2173" y="4041"/>
                </a:lnTo>
                <a:lnTo>
                  <a:pt x="2146" y="4011"/>
                </a:lnTo>
                <a:lnTo>
                  <a:pt x="2119" y="3980"/>
                </a:lnTo>
                <a:lnTo>
                  <a:pt x="2094" y="3950"/>
                </a:lnTo>
                <a:lnTo>
                  <a:pt x="2069" y="3918"/>
                </a:lnTo>
                <a:lnTo>
                  <a:pt x="2044" y="3887"/>
                </a:lnTo>
                <a:lnTo>
                  <a:pt x="2020" y="3854"/>
                </a:lnTo>
                <a:lnTo>
                  <a:pt x="1991" y="3861"/>
                </a:lnTo>
                <a:lnTo>
                  <a:pt x="1963" y="3866"/>
                </a:lnTo>
                <a:lnTo>
                  <a:pt x="1934" y="3871"/>
                </a:lnTo>
                <a:lnTo>
                  <a:pt x="1905" y="3874"/>
                </a:lnTo>
                <a:lnTo>
                  <a:pt x="1876" y="3876"/>
                </a:lnTo>
                <a:lnTo>
                  <a:pt x="1848" y="3877"/>
                </a:lnTo>
                <a:lnTo>
                  <a:pt x="1819" y="3876"/>
                </a:lnTo>
                <a:lnTo>
                  <a:pt x="1789" y="3875"/>
                </a:lnTo>
                <a:lnTo>
                  <a:pt x="1761" y="3873"/>
                </a:lnTo>
                <a:lnTo>
                  <a:pt x="1732" y="3868"/>
                </a:lnTo>
                <a:lnTo>
                  <a:pt x="1703" y="3863"/>
                </a:lnTo>
                <a:lnTo>
                  <a:pt x="1675" y="3858"/>
                </a:lnTo>
                <a:lnTo>
                  <a:pt x="1647" y="3850"/>
                </a:lnTo>
                <a:lnTo>
                  <a:pt x="1619" y="3841"/>
                </a:lnTo>
                <a:lnTo>
                  <a:pt x="1591" y="3831"/>
                </a:lnTo>
                <a:lnTo>
                  <a:pt x="1564" y="3822"/>
                </a:lnTo>
                <a:lnTo>
                  <a:pt x="1548" y="3814"/>
                </a:lnTo>
                <a:lnTo>
                  <a:pt x="1532" y="3805"/>
                </a:lnTo>
                <a:lnTo>
                  <a:pt x="1515" y="3797"/>
                </a:lnTo>
                <a:lnTo>
                  <a:pt x="1500" y="3787"/>
                </a:lnTo>
                <a:lnTo>
                  <a:pt x="1485" y="3777"/>
                </a:lnTo>
                <a:lnTo>
                  <a:pt x="1470" y="3766"/>
                </a:lnTo>
                <a:lnTo>
                  <a:pt x="1456" y="3754"/>
                </a:lnTo>
                <a:lnTo>
                  <a:pt x="1441" y="3742"/>
                </a:lnTo>
                <a:lnTo>
                  <a:pt x="1429" y="3729"/>
                </a:lnTo>
                <a:lnTo>
                  <a:pt x="1416" y="3716"/>
                </a:lnTo>
                <a:lnTo>
                  <a:pt x="1406" y="3702"/>
                </a:lnTo>
                <a:lnTo>
                  <a:pt x="1396" y="3687"/>
                </a:lnTo>
                <a:lnTo>
                  <a:pt x="1386" y="3672"/>
                </a:lnTo>
                <a:lnTo>
                  <a:pt x="1378" y="3655"/>
                </a:lnTo>
                <a:lnTo>
                  <a:pt x="1372" y="3638"/>
                </a:lnTo>
                <a:lnTo>
                  <a:pt x="1366" y="3619"/>
                </a:lnTo>
                <a:lnTo>
                  <a:pt x="1362" y="3599"/>
                </a:lnTo>
                <a:lnTo>
                  <a:pt x="1359" y="3577"/>
                </a:lnTo>
                <a:lnTo>
                  <a:pt x="1359" y="3556"/>
                </a:lnTo>
                <a:lnTo>
                  <a:pt x="1360" y="3536"/>
                </a:lnTo>
                <a:lnTo>
                  <a:pt x="1363" y="3514"/>
                </a:lnTo>
                <a:lnTo>
                  <a:pt x="1367" y="3493"/>
                </a:lnTo>
                <a:lnTo>
                  <a:pt x="1374" y="3474"/>
                </a:lnTo>
                <a:lnTo>
                  <a:pt x="1382" y="3454"/>
                </a:lnTo>
                <a:lnTo>
                  <a:pt x="1390" y="3435"/>
                </a:lnTo>
                <a:lnTo>
                  <a:pt x="1401" y="3416"/>
                </a:lnTo>
                <a:lnTo>
                  <a:pt x="1412" y="3398"/>
                </a:lnTo>
                <a:lnTo>
                  <a:pt x="1425" y="3380"/>
                </a:lnTo>
                <a:lnTo>
                  <a:pt x="1439" y="3364"/>
                </a:lnTo>
                <a:lnTo>
                  <a:pt x="1454" y="3349"/>
                </a:lnTo>
                <a:lnTo>
                  <a:pt x="1470" y="3335"/>
                </a:lnTo>
                <a:lnTo>
                  <a:pt x="1486" y="3322"/>
                </a:lnTo>
                <a:lnTo>
                  <a:pt x="1497" y="3313"/>
                </a:lnTo>
                <a:lnTo>
                  <a:pt x="1507" y="3305"/>
                </a:lnTo>
                <a:lnTo>
                  <a:pt x="1529" y="3292"/>
                </a:lnTo>
                <a:lnTo>
                  <a:pt x="1552" y="3279"/>
                </a:lnTo>
                <a:lnTo>
                  <a:pt x="1576" y="3268"/>
                </a:lnTo>
                <a:lnTo>
                  <a:pt x="1600" y="3259"/>
                </a:lnTo>
                <a:lnTo>
                  <a:pt x="1624" y="3249"/>
                </a:lnTo>
                <a:lnTo>
                  <a:pt x="1673" y="3230"/>
                </a:lnTo>
                <a:lnTo>
                  <a:pt x="1679" y="3224"/>
                </a:lnTo>
                <a:lnTo>
                  <a:pt x="1685" y="3218"/>
                </a:lnTo>
                <a:lnTo>
                  <a:pt x="1689" y="3211"/>
                </a:lnTo>
                <a:lnTo>
                  <a:pt x="1691" y="3204"/>
                </a:lnTo>
                <a:lnTo>
                  <a:pt x="1692" y="3197"/>
                </a:lnTo>
                <a:lnTo>
                  <a:pt x="1691" y="3189"/>
                </a:lnTo>
                <a:lnTo>
                  <a:pt x="1690" y="3181"/>
                </a:lnTo>
                <a:lnTo>
                  <a:pt x="1688" y="3174"/>
                </a:lnTo>
                <a:lnTo>
                  <a:pt x="1682" y="3159"/>
                </a:lnTo>
                <a:lnTo>
                  <a:pt x="1673" y="3143"/>
                </a:lnTo>
                <a:lnTo>
                  <a:pt x="1663" y="3129"/>
                </a:lnTo>
                <a:lnTo>
                  <a:pt x="1654" y="3117"/>
                </a:lnTo>
                <a:lnTo>
                  <a:pt x="1640" y="3101"/>
                </a:lnTo>
                <a:lnTo>
                  <a:pt x="1625" y="3085"/>
                </a:lnTo>
                <a:lnTo>
                  <a:pt x="1596" y="3055"/>
                </a:lnTo>
                <a:lnTo>
                  <a:pt x="1564" y="3026"/>
                </a:lnTo>
                <a:lnTo>
                  <a:pt x="1532" y="3000"/>
                </a:lnTo>
                <a:lnTo>
                  <a:pt x="1497" y="2975"/>
                </a:lnTo>
                <a:lnTo>
                  <a:pt x="1462" y="2951"/>
                </a:lnTo>
                <a:lnTo>
                  <a:pt x="1426" y="2928"/>
                </a:lnTo>
                <a:lnTo>
                  <a:pt x="1389" y="2908"/>
                </a:lnTo>
                <a:lnTo>
                  <a:pt x="1352" y="2887"/>
                </a:lnTo>
                <a:lnTo>
                  <a:pt x="1314" y="2867"/>
                </a:lnTo>
                <a:lnTo>
                  <a:pt x="1237" y="2829"/>
                </a:lnTo>
                <a:lnTo>
                  <a:pt x="1160" y="2793"/>
                </a:lnTo>
                <a:lnTo>
                  <a:pt x="1084" y="2756"/>
                </a:lnTo>
                <a:lnTo>
                  <a:pt x="1029" y="2727"/>
                </a:lnTo>
                <a:lnTo>
                  <a:pt x="977" y="2697"/>
                </a:lnTo>
                <a:lnTo>
                  <a:pt x="925" y="2664"/>
                </a:lnTo>
                <a:lnTo>
                  <a:pt x="874" y="2630"/>
                </a:lnTo>
                <a:lnTo>
                  <a:pt x="823" y="2596"/>
                </a:lnTo>
                <a:lnTo>
                  <a:pt x="774" y="2560"/>
                </a:lnTo>
                <a:lnTo>
                  <a:pt x="725" y="2522"/>
                </a:lnTo>
                <a:lnTo>
                  <a:pt x="678" y="2484"/>
                </a:lnTo>
                <a:lnTo>
                  <a:pt x="632" y="2443"/>
                </a:lnTo>
                <a:lnTo>
                  <a:pt x="586" y="2402"/>
                </a:lnTo>
                <a:lnTo>
                  <a:pt x="541" y="2360"/>
                </a:lnTo>
                <a:lnTo>
                  <a:pt x="498" y="2317"/>
                </a:lnTo>
                <a:lnTo>
                  <a:pt x="456" y="2273"/>
                </a:lnTo>
                <a:lnTo>
                  <a:pt x="414" y="2227"/>
                </a:lnTo>
                <a:lnTo>
                  <a:pt x="374" y="2181"/>
                </a:lnTo>
                <a:lnTo>
                  <a:pt x="335" y="2135"/>
                </a:lnTo>
                <a:lnTo>
                  <a:pt x="301" y="2090"/>
                </a:lnTo>
                <a:lnTo>
                  <a:pt x="267" y="2046"/>
                </a:lnTo>
                <a:lnTo>
                  <a:pt x="236" y="1999"/>
                </a:lnTo>
                <a:lnTo>
                  <a:pt x="206" y="1952"/>
                </a:lnTo>
                <a:lnTo>
                  <a:pt x="176" y="1903"/>
                </a:lnTo>
                <a:lnTo>
                  <a:pt x="148" y="1854"/>
                </a:lnTo>
                <a:lnTo>
                  <a:pt x="123" y="1804"/>
                </a:lnTo>
                <a:lnTo>
                  <a:pt x="99" y="1753"/>
                </a:lnTo>
                <a:lnTo>
                  <a:pt x="77" y="1701"/>
                </a:lnTo>
                <a:lnTo>
                  <a:pt x="58" y="1649"/>
                </a:lnTo>
                <a:lnTo>
                  <a:pt x="49" y="1623"/>
                </a:lnTo>
                <a:lnTo>
                  <a:pt x="41" y="1596"/>
                </a:lnTo>
                <a:lnTo>
                  <a:pt x="34" y="1568"/>
                </a:lnTo>
                <a:lnTo>
                  <a:pt x="27" y="1541"/>
                </a:lnTo>
                <a:lnTo>
                  <a:pt x="21" y="1514"/>
                </a:lnTo>
                <a:lnTo>
                  <a:pt x="16" y="1487"/>
                </a:lnTo>
                <a:lnTo>
                  <a:pt x="11" y="1459"/>
                </a:lnTo>
                <a:lnTo>
                  <a:pt x="8" y="1431"/>
                </a:lnTo>
                <a:lnTo>
                  <a:pt x="4" y="1403"/>
                </a:lnTo>
                <a:lnTo>
                  <a:pt x="2" y="1375"/>
                </a:lnTo>
                <a:lnTo>
                  <a:pt x="1" y="1347"/>
                </a:lnTo>
                <a:lnTo>
                  <a:pt x="0" y="1318"/>
                </a:lnTo>
                <a:lnTo>
                  <a:pt x="1" y="1286"/>
                </a:lnTo>
                <a:lnTo>
                  <a:pt x="4" y="1252"/>
                </a:lnTo>
                <a:lnTo>
                  <a:pt x="8" y="1217"/>
                </a:lnTo>
                <a:lnTo>
                  <a:pt x="12" y="1184"/>
                </a:lnTo>
                <a:lnTo>
                  <a:pt x="19" y="1150"/>
                </a:lnTo>
                <a:lnTo>
                  <a:pt x="26" y="1116"/>
                </a:lnTo>
                <a:lnTo>
                  <a:pt x="35" y="1084"/>
                </a:lnTo>
                <a:lnTo>
                  <a:pt x="47" y="1051"/>
                </a:lnTo>
                <a:lnTo>
                  <a:pt x="60" y="1021"/>
                </a:lnTo>
                <a:lnTo>
                  <a:pt x="75" y="990"/>
                </a:lnTo>
                <a:lnTo>
                  <a:pt x="83" y="976"/>
                </a:lnTo>
                <a:lnTo>
                  <a:pt x="92" y="962"/>
                </a:lnTo>
                <a:lnTo>
                  <a:pt x="101" y="948"/>
                </a:lnTo>
                <a:lnTo>
                  <a:pt x="112" y="935"/>
                </a:lnTo>
                <a:lnTo>
                  <a:pt x="123" y="923"/>
                </a:lnTo>
                <a:lnTo>
                  <a:pt x="134" y="910"/>
                </a:lnTo>
                <a:lnTo>
                  <a:pt x="146" y="899"/>
                </a:lnTo>
                <a:lnTo>
                  <a:pt x="159" y="887"/>
                </a:lnTo>
                <a:lnTo>
                  <a:pt x="172" y="877"/>
                </a:lnTo>
                <a:lnTo>
                  <a:pt x="186" y="867"/>
                </a:lnTo>
                <a:lnTo>
                  <a:pt x="201" y="858"/>
                </a:lnTo>
                <a:lnTo>
                  <a:pt x="217" y="849"/>
                </a:lnTo>
                <a:lnTo>
                  <a:pt x="215" y="829"/>
                </a:lnTo>
                <a:lnTo>
                  <a:pt x="214" y="811"/>
                </a:lnTo>
                <a:lnTo>
                  <a:pt x="215" y="791"/>
                </a:lnTo>
                <a:lnTo>
                  <a:pt x="217" y="772"/>
                </a:lnTo>
                <a:lnTo>
                  <a:pt x="221" y="753"/>
                </a:lnTo>
                <a:lnTo>
                  <a:pt x="225" y="735"/>
                </a:lnTo>
                <a:lnTo>
                  <a:pt x="231" y="716"/>
                </a:lnTo>
                <a:lnTo>
                  <a:pt x="237" y="698"/>
                </a:lnTo>
                <a:lnTo>
                  <a:pt x="245" y="680"/>
                </a:lnTo>
                <a:lnTo>
                  <a:pt x="253" y="663"/>
                </a:lnTo>
                <a:lnTo>
                  <a:pt x="263" y="647"/>
                </a:lnTo>
                <a:lnTo>
                  <a:pt x="274" y="631"/>
                </a:lnTo>
                <a:lnTo>
                  <a:pt x="286" y="616"/>
                </a:lnTo>
                <a:lnTo>
                  <a:pt x="299" y="601"/>
                </a:lnTo>
                <a:lnTo>
                  <a:pt x="312" y="588"/>
                </a:lnTo>
                <a:lnTo>
                  <a:pt x="327" y="575"/>
                </a:lnTo>
                <a:lnTo>
                  <a:pt x="353" y="554"/>
                </a:lnTo>
                <a:lnTo>
                  <a:pt x="381" y="536"/>
                </a:lnTo>
                <a:lnTo>
                  <a:pt x="409" y="519"/>
                </a:lnTo>
                <a:lnTo>
                  <a:pt x="438" y="505"/>
                </a:lnTo>
                <a:lnTo>
                  <a:pt x="469" y="493"/>
                </a:lnTo>
                <a:lnTo>
                  <a:pt x="500" y="484"/>
                </a:lnTo>
                <a:lnTo>
                  <a:pt x="532" y="475"/>
                </a:lnTo>
                <a:lnTo>
                  <a:pt x="564" y="468"/>
                </a:lnTo>
                <a:lnTo>
                  <a:pt x="597" y="464"/>
                </a:lnTo>
                <a:lnTo>
                  <a:pt x="629" y="461"/>
                </a:lnTo>
                <a:lnTo>
                  <a:pt x="663" y="460"/>
                </a:lnTo>
                <a:lnTo>
                  <a:pt x="696" y="460"/>
                </a:lnTo>
                <a:lnTo>
                  <a:pt x="729" y="462"/>
                </a:lnTo>
                <a:lnTo>
                  <a:pt x="762" y="466"/>
                </a:lnTo>
                <a:lnTo>
                  <a:pt x="795" y="471"/>
                </a:lnTo>
                <a:lnTo>
                  <a:pt x="826" y="477"/>
                </a:lnTo>
                <a:lnTo>
                  <a:pt x="853" y="485"/>
                </a:lnTo>
                <a:lnTo>
                  <a:pt x="879" y="493"/>
                </a:lnTo>
                <a:lnTo>
                  <a:pt x="904" y="504"/>
                </a:lnTo>
                <a:lnTo>
                  <a:pt x="931" y="516"/>
                </a:lnTo>
                <a:lnTo>
                  <a:pt x="954" y="529"/>
                </a:lnTo>
                <a:lnTo>
                  <a:pt x="978" y="544"/>
                </a:lnTo>
                <a:lnTo>
                  <a:pt x="1000" y="561"/>
                </a:lnTo>
                <a:lnTo>
                  <a:pt x="1022" y="578"/>
                </a:lnTo>
                <a:lnTo>
                  <a:pt x="1041" y="598"/>
                </a:lnTo>
                <a:lnTo>
                  <a:pt x="1060" y="617"/>
                </a:lnTo>
                <a:lnTo>
                  <a:pt x="1077" y="639"/>
                </a:lnTo>
                <a:lnTo>
                  <a:pt x="1091" y="662"/>
                </a:lnTo>
                <a:lnTo>
                  <a:pt x="1104" y="687"/>
                </a:lnTo>
                <a:lnTo>
                  <a:pt x="1116" y="712"/>
                </a:lnTo>
                <a:lnTo>
                  <a:pt x="1125" y="738"/>
                </a:lnTo>
                <a:lnTo>
                  <a:pt x="1128" y="752"/>
                </a:lnTo>
                <a:lnTo>
                  <a:pt x="1131" y="766"/>
                </a:lnTo>
                <a:lnTo>
                  <a:pt x="1172" y="779"/>
                </a:lnTo>
                <a:lnTo>
                  <a:pt x="1211" y="793"/>
                </a:lnTo>
                <a:lnTo>
                  <a:pt x="1251" y="809"/>
                </a:lnTo>
                <a:lnTo>
                  <a:pt x="1290" y="825"/>
                </a:lnTo>
                <a:lnTo>
                  <a:pt x="1369" y="858"/>
                </a:lnTo>
                <a:lnTo>
                  <a:pt x="1446" y="892"/>
                </a:lnTo>
                <a:lnTo>
                  <a:pt x="1436" y="822"/>
                </a:lnTo>
                <a:lnTo>
                  <a:pt x="1427" y="750"/>
                </a:lnTo>
                <a:lnTo>
                  <a:pt x="1410" y="606"/>
                </a:lnTo>
                <a:lnTo>
                  <a:pt x="1388" y="608"/>
                </a:lnTo>
                <a:lnTo>
                  <a:pt x="1366" y="608"/>
                </a:lnTo>
                <a:lnTo>
                  <a:pt x="1345" y="605"/>
                </a:lnTo>
                <a:lnTo>
                  <a:pt x="1323" y="603"/>
                </a:lnTo>
                <a:lnTo>
                  <a:pt x="1301" y="599"/>
                </a:lnTo>
                <a:lnTo>
                  <a:pt x="1279" y="593"/>
                </a:lnTo>
                <a:lnTo>
                  <a:pt x="1259" y="586"/>
                </a:lnTo>
                <a:lnTo>
                  <a:pt x="1239" y="578"/>
                </a:lnTo>
                <a:lnTo>
                  <a:pt x="1220" y="568"/>
                </a:lnTo>
                <a:lnTo>
                  <a:pt x="1200" y="558"/>
                </a:lnTo>
                <a:lnTo>
                  <a:pt x="1183" y="546"/>
                </a:lnTo>
                <a:lnTo>
                  <a:pt x="1165" y="531"/>
                </a:lnTo>
                <a:lnTo>
                  <a:pt x="1149" y="517"/>
                </a:lnTo>
                <a:lnTo>
                  <a:pt x="1135" y="501"/>
                </a:lnTo>
                <a:lnTo>
                  <a:pt x="1121" y="484"/>
                </a:lnTo>
                <a:lnTo>
                  <a:pt x="1109" y="465"/>
                </a:lnTo>
                <a:lnTo>
                  <a:pt x="1102" y="453"/>
                </a:lnTo>
                <a:lnTo>
                  <a:pt x="1096" y="442"/>
                </a:lnTo>
                <a:lnTo>
                  <a:pt x="1084" y="418"/>
                </a:lnTo>
                <a:lnTo>
                  <a:pt x="1075" y="393"/>
                </a:lnTo>
                <a:lnTo>
                  <a:pt x="1069" y="367"/>
                </a:lnTo>
                <a:lnTo>
                  <a:pt x="1064" y="341"/>
                </a:lnTo>
                <a:lnTo>
                  <a:pt x="1062" y="315"/>
                </a:lnTo>
                <a:lnTo>
                  <a:pt x="1063" y="289"/>
                </a:lnTo>
                <a:lnTo>
                  <a:pt x="1065" y="263"/>
                </a:lnTo>
                <a:lnTo>
                  <a:pt x="1070" y="237"/>
                </a:lnTo>
                <a:lnTo>
                  <a:pt x="1076" y="211"/>
                </a:lnTo>
                <a:lnTo>
                  <a:pt x="1086" y="186"/>
                </a:lnTo>
                <a:lnTo>
                  <a:pt x="1097" y="162"/>
                </a:lnTo>
                <a:lnTo>
                  <a:pt x="1110" y="139"/>
                </a:lnTo>
                <a:lnTo>
                  <a:pt x="1125" y="118"/>
                </a:lnTo>
                <a:lnTo>
                  <a:pt x="1134" y="108"/>
                </a:lnTo>
                <a:lnTo>
                  <a:pt x="1142" y="98"/>
                </a:lnTo>
                <a:lnTo>
                  <a:pt x="1152" y="89"/>
                </a:lnTo>
                <a:lnTo>
                  <a:pt x="1162" y="79"/>
                </a:lnTo>
                <a:close/>
                <a:moveTo>
                  <a:pt x="925" y="1586"/>
                </a:moveTo>
                <a:lnTo>
                  <a:pt x="925" y="1586"/>
                </a:lnTo>
                <a:lnTo>
                  <a:pt x="917" y="1609"/>
                </a:lnTo>
                <a:lnTo>
                  <a:pt x="912" y="1631"/>
                </a:lnTo>
                <a:lnTo>
                  <a:pt x="910" y="1654"/>
                </a:lnTo>
                <a:lnTo>
                  <a:pt x="909" y="1677"/>
                </a:lnTo>
                <a:lnTo>
                  <a:pt x="910" y="1700"/>
                </a:lnTo>
                <a:lnTo>
                  <a:pt x="913" y="1723"/>
                </a:lnTo>
                <a:lnTo>
                  <a:pt x="917" y="1746"/>
                </a:lnTo>
                <a:lnTo>
                  <a:pt x="924" y="1768"/>
                </a:lnTo>
                <a:lnTo>
                  <a:pt x="932" y="1790"/>
                </a:lnTo>
                <a:lnTo>
                  <a:pt x="940" y="1813"/>
                </a:lnTo>
                <a:lnTo>
                  <a:pt x="950" y="1834"/>
                </a:lnTo>
                <a:lnTo>
                  <a:pt x="961" y="1855"/>
                </a:lnTo>
                <a:lnTo>
                  <a:pt x="972" y="1876"/>
                </a:lnTo>
                <a:lnTo>
                  <a:pt x="984" y="1897"/>
                </a:lnTo>
                <a:lnTo>
                  <a:pt x="1009" y="1935"/>
                </a:lnTo>
                <a:lnTo>
                  <a:pt x="1039" y="1976"/>
                </a:lnTo>
                <a:lnTo>
                  <a:pt x="1071" y="2015"/>
                </a:lnTo>
                <a:lnTo>
                  <a:pt x="1104" y="2053"/>
                </a:lnTo>
                <a:lnTo>
                  <a:pt x="1139" y="2090"/>
                </a:lnTo>
                <a:lnTo>
                  <a:pt x="1176" y="2125"/>
                </a:lnTo>
                <a:lnTo>
                  <a:pt x="1213" y="2160"/>
                </a:lnTo>
                <a:lnTo>
                  <a:pt x="1252" y="2192"/>
                </a:lnTo>
                <a:lnTo>
                  <a:pt x="1291" y="2224"/>
                </a:lnTo>
                <a:lnTo>
                  <a:pt x="1332" y="2254"/>
                </a:lnTo>
                <a:lnTo>
                  <a:pt x="1373" y="2285"/>
                </a:lnTo>
                <a:lnTo>
                  <a:pt x="1415" y="2313"/>
                </a:lnTo>
                <a:lnTo>
                  <a:pt x="1458" y="2341"/>
                </a:lnTo>
                <a:lnTo>
                  <a:pt x="1501" y="2367"/>
                </a:lnTo>
                <a:lnTo>
                  <a:pt x="1545" y="2393"/>
                </a:lnTo>
                <a:lnTo>
                  <a:pt x="1589" y="2419"/>
                </a:lnTo>
                <a:lnTo>
                  <a:pt x="1634" y="2443"/>
                </a:lnTo>
                <a:lnTo>
                  <a:pt x="1540" y="1683"/>
                </a:lnTo>
                <a:lnTo>
                  <a:pt x="1517" y="1669"/>
                </a:lnTo>
                <a:lnTo>
                  <a:pt x="1496" y="1656"/>
                </a:lnTo>
                <a:lnTo>
                  <a:pt x="1474" y="1642"/>
                </a:lnTo>
                <a:lnTo>
                  <a:pt x="1452" y="1628"/>
                </a:lnTo>
                <a:lnTo>
                  <a:pt x="1411" y="1598"/>
                </a:lnTo>
                <a:lnTo>
                  <a:pt x="1370" y="1566"/>
                </a:lnTo>
                <a:lnTo>
                  <a:pt x="1328" y="1536"/>
                </a:lnTo>
                <a:lnTo>
                  <a:pt x="1287" y="1505"/>
                </a:lnTo>
                <a:lnTo>
                  <a:pt x="1265" y="1491"/>
                </a:lnTo>
                <a:lnTo>
                  <a:pt x="1244" y="1477"/>
                </a:lnTo>
                <a:lnTo>
                  <a:pt x="1221" y="1465"/>
                </a:lnTo>
                <a:lnTo>
                  <a:pt x="1198" y="1453"/>
                </a:lnTo>
                <a:lnTo>
                  <a:pt x="1188" y="1448"/>
                </a:lnTo>
                <a:lnTo>
                  <a:pt x="1177" y="1444"/>
                </a:lnTo>
                <a:lnTo>
                  <a:pt x="1167" y="1441"/>
                </a:lnTo>
                <a:lnTo>
                  <a:pt x="1157" y="1439"/>
                </a:lnTo>
                <a:lnTo>
                  <a:pt x="1147" y="1437"/>
                </a:lnTo>
                <a:lnTo>
                  <a:pt x="1136" y="1436"/>
                </a:lnTo>
                <a:lnTo>
                  <a:pt x="1126" y="1436"/>
                </a:lnTo>
                <a:lnTo>
                  <a:pt x="1115" y="1436"/>
                </a:lnTo>
                <a:lnTo>
                  <a:pt x="1096" y="1439"/>
                </a:lnTo>
                <a:lnTo>
                  <a:pt x="1075" y="1444"/>
                </a:lnTo>
                <a:lnTo>
                  <a:pt x="1056" y="1452"/>
                </a:lnTo>
                <a:lnTo>
                  <a:pt x="1037" y="1462"/>
                </a:lnTo>
                <a:lnTo>
                  <a:pt x="1019" y="1473"/>
                </a:lnTo>
                <a:lnTo>
                  <a:pt x="1002" y="1486"/>
                </a:lnTo>
                <a:lnTo>
                  <a:pt x="986" y="1500"/>
                </a:lnTo>
                <a:lnTo>
                  <a:pt x="971" y="1515"/>
                </a:lnTo>
                <a:lnTo>
                  <a:pt x="957" y="1533"/>
                </a:lnTo>
                <a:lnTo>
                  <a:pt x="945" y="1550"/>
                </a:lnTo>
                <a:lnTo>
                  <a:pt x="934" y="1567"/>
                </a:lnTo>
                <a:lnTo>
                  <a:pt x="925" y="1586"/>
                </a:lnTo>
                <a:close/>
                <a:moveTo>
                  <a:pt x="6110" y="1456"/>
                </a:moveTo>
                <a:lnTo>
                  <a:pt x="6110" y="1456"/>
                </a:lnTo>
                <a:lnTo>
                  <a:pt x="6088" y="1468"/>
                </a:lnTo>
                <a:lnTo>
                  <a:pt x="6065" y="1481"/>
                </a:lnTo>
                <a:lnTo>
                  <a:pt x="6045" y="1494"/>
                </a:lnTo>
                <a:lnTo>
                  <a:pt x="6023" y="1509"/>
                </a:lnTo>
                <a:lnTo>
                  <a:pt x="5983" y="1538"/>
                </a:lnTo>
                <a:lnTo>
                  <a:pt x="5941" y="1568"/>
                </a:lnTo>
                <a:lnTo>
                  <a:pt x="5901" y="1599"/>
                </a:lnTo>
                <a:lnTo>
                  <a:pt x="5861" y="1629"/>
                </a:lnTo>
                <a:lnTo>
                  <a:pt x="5840" y="1643"/>
                </a:lnTo>
                <a:lnTo>
                  <a:pt x="5818" y="1658"/>
                </a:lnTo>
                <a:lnTo>
                  <a:pt x="5797" y="1671"/>
                </a:lnTo>
                <a:lnTo>
                  <a:pt x="5775" y="1683"/>
                </a:lnTo>
                <a:lnTo>
                  <a:pt x="5751" y="1873"/>
                </a:lnTo>
                <a:lnTo>
                  <a:pt x="5727" y="2063"/>
                </a:lnTo>
                <a:lnTo>
                  <a:pt x="5683" y="2443"/>
                </a:lnTo>
                <a:lnTo>
                  <a:pt x="5743" y="2410"/>
                </a:lnTo>
                <a:lnTo>
                  <a:pt x="5804" y="2374"/>
                </a:lnTo>
                <a:lnTo>
                  <a:pt x="5863" y="2337"/>
                </a:lnTo>
                <a:lnTo>
                  <a:pt x="5922" y="2298"/>
                </a:lnTo>
                <a:lnTo>
                  <a:pt x="5979" y="2258"/>
                </a:lnTo>
                <a:lnTo>
                  <a:pt x="6008" y="2236"/>
                </a:lnTo>
                <a:lnTo>
                  <a:pt x="6035" y="2214"/>
                </a:lnTo>
                <a:lnTo>
                  <a:pt x="6063" y="2192"/>
                </a:lnTo>
                <a:lnTo>
                  <a:pt x="6089" y="2169"/>
                </a:lnTo>
                <a:lnTo>
                  <a:pt x="6116" y="2147"/>
                </a:lnTo>
                <a:lnTo>
                  <a:pt x="6141" y="2123"/>
                </a:lnTo>
                <a:lnTo>
                  <a:pt x="6186" y="2078"/>
                </a:lnTo>
                <a:lnTo>
                  <a:pt x="6208" y="2055"/>
                </a:lnTo>
                <a:lnTo>
                  <a:pt x="6229" y="2033"/>
                </a:lnTo>
                <a:lnTo>
                  <a:pt x="6250" y="2009"/>
                </a:lnTo>
                <a:lnTo>
                  <a:pt x="6271" y="1984"/>
                </a:lnTo>
                <a:lnTo>
                  <a:pt x="6289" y="1959"/>
                </a:lnTo>
                <a:lnTo>
                  <a:pt x="6308" y="1933"/>
                </a:lnTo>
                <a:lnTo>
                  <a:pt x="6325" y="1906"/>
                </a:lnTo>
                <a:lnTo>
                  <a:pt x="6341" y="1879"/>
                </a:lnTo>
                <a:lnTo>
                  <a:pt x="6355" y="1851"/>
                </a:lnTo>
                <a:lnTo>
                  <a:pt x="6368" y="1823"/>
                </a:lnTo>
                <a:lnTo>
                  <a:pt x="6380" y="1793"/>
                </a:lnTo>
                <a:lnTo>
                  <a:pt x="6390" y="1764"/>
                </a:lnTo>
                <a:lnTo>
                  <a:pt x="6398" y="1734"/>
                </a:lnTo>
                <a:lnTo>
                  <a:pt x="6404" y="1702"/>
                </a:lnTo>
                <a:lnTo>
                  <a:pt x="6406" y="1688"/>
                </a:lnTo>
                <a:lnTo>
                  <a:pt x="6406" y="1674"/>
                </a:lnTo>
                <a:lnTo>
                  <a:pt x="6406" y="1659"/>
                </a:lnTo>
                <a:lnTo>
                  <a:pt x="6405" y="1644"/>
                </a:lnTo>
                <a:lnTo>
                  <a:pt x="6403" y="1630"/>
                </a:lnTo>
                <a:lnTo>
                  <a:pt x="6400" y="1616"/>
                </a:lnTo>
                <a:lnTo>
                  <a:pt x="6396" y="1602"/>
                </a:lnTo>
                <a:lnTo>
                  <a:pt x="6390" y="1589"/>
                </a:lnTo>
                <a:lnTo>
                  <a:pt x="6385" y="1575"/>
                </a:lnTo>
                <a:lnTo>
                  <a:pt x="6378" y="1562"/>
                </a:lnTo>
                <a:lnTo>
                  <a:pt x="6371" y="1550"/>
                </a:lnTo>
                <a:lnTo>
                  <a:pt x="6362" y="1537"/>
                </a:lnTo>
                <a:lnTo>
                  <a:pt x="6353" y="1525"/>
                </a:lnTo>
                <a:lnTo>
                  <a:pt x="6343" y="1514"/>
                </a:lnTo>
                <a:lnTo>
                  <a:pt x="6334" y="1503"/>
                </a:lnTo>
                <a:lnTo>
                  <a:pt x="6323" y="1493"/>
                </a:lnTo>
                <a:lnTo>
                  <a:pt x="6312" y="1484"/>
                </a:lnTo>
                <a:lnTo>
                  <a:pt x="6300" y="1475"/>
                </a:lnTo>
                <a:lnTo>
                  <a:pt x="6288" y="1467"/>
                </a:lnTo>
                <a:lnTo>
                  <a:pt x="6276" y="1460"/>
                </a:lnTo>
                <a:lnTo>
                  <a:pt x="6263" y="1453"/>
                </a:lnTo>
                <a:lnTo>
                  <a:pt x="6250" y="1449"/>
                </a:lnTo>
                <a:lnTo>
                  <a:pt x="6236" y="1444"/>
                </a:lnTo>
                <a:lnTo>
                  <a:pt x="6223" y="1440"/>
                </a:lnTo>
                <a:lnTo>
                  <a:pt x="6209" y="1438"/>
                </a:lnTo>
                <a:lnTo>
                  <a:pt x="6195" y="1437"/>
                </a:lnTo>
                <a:lnTo>
                  <a:pt x="6180" y="1437"/>
                </a:lnTo>
                <a:lnTo>
                  <a:pt x="6166" y="1438"/>
                </a:lnTo>
                <a:lnTo>
                  <a:pt x="6152" y="1441"/>
                </a:lnTo>
                <a:lnTo>
                  <a:pt x="6138" y="1444"/>
                </a:lnTo>
                <a:lnTo>
                  <a:pt x="6124" y="1450"/>
                </a:lnTo>
                <a:lnTo>
                  <a:pt x="6110" y="145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bIns="898265" anchor="ctr">
            <a:normAutofit fontScale="25000" lnSpcReduction="20000"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29" name="直接连接符 28"/>
          <p:cNvCxnSpPr/>
          <p:nvPr>
            <p:custDataLst>
              <p:tags r:id="rId15"/>
            </p:custDataLst>
          </p:nvPr>
        </p:nvCxnSpPr>
        <p:spPr>
          <a:xfrm flipH="1">
            <a:off x="4387633" y="2394677"/>
            <a:ext cx="1020380" cy="0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</p:cxnSp>
      <p:cxnSp>
        <p:nvCxnSpPr>
          <p:cNvPr id="31" name="直接连接符 30"/>
          <p:cNvCxnSpPr/>
          <p:nvPr>
            <p:custDataLst>
              <p:tags r:id="rId16"/>
            </p:custDataLst>
          </p:nvPr>
        </p:nvCxnSpPr>
        <p:spPr>
          <a:xfrm flipV="1">
            <a:off x="4387633" y="1973850"/>
            <a:ext cx="0" cy="420827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</p:cxnSp>
      <p:cxnSp>
        <p:nvCxnSpPr>
          <p:cNvPr id="33" name="直接连接符 32"/>
          <p:cNvCxnSpPr/>
          <p:nvPr>
            <p:custDataLst>
              <p:tags r:id="rId17"/>
            </p:custDataLst>
          </p:nvPr>
        </p:nvCxnSpPr>
        <p:spPr>
          <a:xfrm flipH="1">
            <a:off x="3398942" y="1973850"/>
            <a:ext cx="988691" cy="0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36" name="直接连接符 35"/>
          <p:cNvCxnSpPr/>
          <p:nvPr>
            <p:custDataLst>
              <p:tags r:id="rId18"/>
            </p:custDataLst>
          </p:nvPr>
        </p:nvCxnSpPr>
        <p:spPr>
          <a:xfrm>
            <a:off x="4509952" y="4560924"/>
            <a:ext cx="0" cy="1154740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</p:cxnSp>
      <p:cxnSp>
        <p:nvCxnSpPr>
          <p:cNvPr id="38" name="直接连接符 37"/>
          <p:cNvCxnSpPr/>
          <p:nvPr>
            <p:custDataLst>
              <p:tags r:id="rId19"/>
            </p:custDataLst>
          </p:nvPr>
        </p:nvCxnSpPr>
        <p:spPr>
          <a:xfrm flipH="1">
            <a:off x="3391337" y="5715665"/>
            <a:ext cx="1118615" cy="0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3" name="直接连接符 42"/>
          <p:cNvCxnSpPr/>
          <p:nvPr>
            <p:custDataLst>
              <p:tags r:id="rId20"/>
            </p:custDataLst>
          </p:nvPr>
        </p:nvCxnSpPr>
        <p:spPr>
          <a:xfrm rot="10800000">
            <a:off x="7700382" y="2046734"/>
            <a:ext cx="0" cy="1154740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</p:cxnSp>
      <p:cxnSp>
        <p:nvCxnSpPr>
          <p:cNvPr id="44" name="直接连接符 43"/>
          <p:cNvCxnSpPr/>
          <p:nvPr>
            <p:custDataLst>
              <p:tags r:id="rId21"/>
            </p:custDataLst>
          </p:nvPr>
        </p:nvCxnSpPr>
        <p:spPr>
          <a:xfrm rot="10800000" flipH="1">
            <a:off x="7700382" y="2046734"/>
            <a:ext cx="1118615" cy="0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6" name="直接连接符 45"/>
          <p:cNvCxnSpPr/>
          <p:nvPr>
            <p:custDataLst>
              <p:tags r:id="rId22"/>
            </p:custDataLst>
          </p:nvPr>
        </p:nvCxnSpPr>
        <p:spPr>
          <a:xfrm>
            <a:off x="6808659" y="5586375"/>
            <a:ext cx="1020380" cy="0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</p:cxnSp>
      <p:cxnSp>
        <p:nvCxnSpPr>
          <p:cNvPr id="47" name="直接连接符 46"/>
          <p:cNvCxnSpPr/>
          <p:nvPr>
            <p:custDataLst>
              <p:tags r:id="rId23"/>
            </p:custDataLst>
          </p:nvPr>
        </p:nvCxnSpPr>
        <p:spPr>
          <a:xfrm flipH="1" flipV="1">
            <a:off x="7829039" y="5165547"/>
            <a:ext cx="0" cy="420827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</p:cxnSp>
      <p:cxnSp>
        <p:nvCxnSpPr>
          <p:cNvPr id="48" name="直接连接符 47"/>
          <p:cNvCxnSpPr/>
          <p:nvPr>
            <p:custDataLst>
              <p:tags r:id="rId24"/>
            </p:custDataLst>
          </p:nvPr>
        </p:nvCxnSpPr>
        <p:spPr>
          <a:xfrm>
            <a:off x="7829039" y="5165547"/>
            <a:ext cx="988691" cy="0"/>
          </a:xfrm>
          <a:prstGeom prst="line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oval"/>
          </a:ln>
          <a:effectLst/>
        </p:spPr>
      </p:cxnSp>
      <p:sp>
        <p:nvSpPr>
          <p:cNvPr id="50" name="文本框 49"/>
          <p:cNvSpPr txBox="1"/>
          <p:nvPr>
            <p:custDataLst>
              <p:tags r:id="rId25"/>
            </p:custDataLst>
          </p:nvPr>
        </p:nvSpPr>
        <p:spPr>
          <a:xfrm>
            <a:off x="1148080" y="1764665"/>
            <a:ext cx="1956435" cy="372745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000" b="1" spc="3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网站架构分析</a:t>
            </a:r>
          </a:p>
        </p:txBody>
      </p:sp>
      <p:sp>
        <p:nvSpPr>
          <p:cNvPr id="52" name="文本框 51"/>
          <p:cNvSpPr txBox="1"/>
          <p:nvPr>
            <p:custDataLst>
              <p:tags r:id="rId26"/>
            </p:custDataLst>
          </p:nvPr>
        </p:nvSpPr>
        <p:spPr>
          <a:xfrm>
            <a:off x="864870" y="5166360"/>
            <a:ext cx="2341880" cy="549275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000" b="1" spc="300">
                <a:solidFill>
                  <a:srgbClr val="3498DB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用什么推广方法</a:t>
            </a:r>
          </a:p>
        </p:txBody>
      </p:sp>
      <p:sp>
        <p:nvSpPr>
          <p:cNvPr id="54" name="文本框 53"/>
          <p:cNvSpPr txBox="1"/>
          <p:nvPr>
            <p:custDataLst>
              <p:tags r:id="rId27"/>
            </p:custDataLst>
          </p:nvPr>
        </p:nvSpPr>
        <p:spPr>
          <a:xfrm>
            <a:off x="9063355" y="4682490"/>
            <a:ext cx="2929255" cy="483235"/>
          </a:xfrm>
          <a:prstGeom prst="rect">
            <a:avLst/>
          </a:prstGeom>
          <a:noFill/>
        </p:spPr>
        <p:txBody>
          <a:bodyPr wrap="square" bIns="0" rtlCol="0" anchor="b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1795" b="1" spc="300">
                <a:solidFill>
                  <a:srgbClr val="9BBB59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推广渠道有哪些</a:t>
            </a:r>
          </a:p>
        </p:txBody>
      </p:sp>
      <p:sp>
        <p:nvSpPr>
          <p:cNvPr id="56" name="文本框 55"/>
          <p:cNvSpPr txBox="1"/>
          <p:nvPr>
            <p:custDataLst>
              <p:tags r:id="rId28"/>
            </p:custDataLst>
          </p:nvPr>
        </p:nvSpPr>
        <p:spPr>
          <a:xfrm>
            <a:off x="9063355" y="1595755"/>
            <a:ext cx="2250440" cy="541020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spc="300">
                <a:solidFill>
                  <a:srgbClr val="69A35B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关键词排名分析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品牌营销</a:t>
            </a:r>
          </a:p>
        </p:txBody>
      </p:sp>
      <p:sp>
        <p:nvSpPr>
          <p:cNvPr id="62" name="Oval 17(向天歌演示原创作品：www.TopPPT.cn)"/>
          <p:cNvSpPr/>
          <p:nvPr/>
        </p:nvSpPr>
        <p:spPr>
          <a:xfrm>
            <a:off x="2101850" y="2400300"/>
            <a:ext cx="1017588" cy="1041400"/>
          </a:xfrm>
          <a:prstGeom prst="ellipse">
            <a:avLst/>
          </a:pr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3" name="AutoShape 3(向天歌演示原创作品：www.TopPPT.cn)"/>
          <p:cNvSpPr>
            <a:spLocks noChangeAspect="1" noChangeArrowheads="1" noTextEdit="1"/>
          </p:cNvSpPr>
          <p:nvPr/>
        </p:nvSpPr>
        <p:spPr bwMode="auto">
          <a:xfrm>
            <a:off x="2306638" y="2501900"/>
            <a:ext cx="598488" cy="604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4" name="AutoShape 2(向天歌演示原创作品：www.TopPPT.cn)"/>
          <p:cNvSpPr>
            <a:spLocks noChangeAspect="1" noChangeArrowheads="1" noTextEdit="1"/>
          </p:cNvSpPr>
          <p:nvPr/>
        </p:nvSpPr>
        <p:spPr bwMode="auto">
          <a:xfrm>
            <a:off x="2327275" y="2549525"/>
            <a:ext cx="585788" cy="663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5" name="Freeform 4(向天歌演示原创作品：www.TopPPT.cn)"/>
          <p:cNvSpPr>
            <a:spLocks noEditPoints="1"/>
          </p:cNvSpPr>
          <p:nvPr/>
        </p:nvSpPr>
        <p:spPr bwMode="auto">
          <a:xfrm>
            <a:off x="2327275" y="2546350"/>
            <a:ext cx="588963" cy="666750"/>
          </a:xfrm>
          <a:custGeom>
            <a:avLst/>
            <a:gdLst/>
            <a:ahLst/>
            <a:cxnLst>
              <a:cxn ang="0">
                <a:pos x="124" y="70"/>
              </a:cxn>
              <a:cxn ang="0">
                <a:pos x="105" y="27"/>
              </a:cxn>
              <a:cxn ang="0">
                <a:pos x="61" y="9"/>
              </a:cxn>
              <a:cxn ang="0">
                <a:pos x="60" y="0"/>
              </a:cxn>
              <a:cxn ang="0">
                <a:pos x="111" y="22"/>
              </a:cxn>
              <a:cxn ang="0">
                <a:pos x="133" y="71"/>
              </a:cxn>
              <a:cxn ang="0">
                <a:pos x="124" y="70"/>
              </a:cxn>
              <a:cxn ang="0">
                <a:pos x="112" y="72"/>
              </a:cxn>
              <a:cxn ang="0">
                <a:pos x="103" y="71"/>
              </a:cxn>
              <a:cxn ang="0">
                <a:pos x="91" y="41"/>
              </a:cxn>
              <a:cxn ang="0">
                <a:pos x="61" y="29"/>
              </a:cxn>
              <a:cxn ang="0">
                <a:pos x="60" y="20"/>
              </a:cxn>
              <a:cxn ang="0">
                <a:pos x="96" y="36"/>
              </a:cxn>
              <a:cxn ang="0">
                <a:pos x="112" y="72"/>
              </a:cxn>
              <a:cxn ang="0">
                <a:pos x="91" y="72"/>
              </a:cxn>
              <a:cxn ang="0">
                <a:pos x="83" y="70"/>
              </a:cxn>
              <a:cxn ang="0">
                <a:pos x="77" y="55"/>
              </a:cxn>
              <a:cxn ang="0">
                <a:pos x="62" y="50"/>
              </a:cxn>
              <a:cxn ang="0">
                <a:pos x="59" y="41"/>
              </a:cxn>
              <a:cxn ang="0">
                <a:pos x="82" y="50"/>
              </a:cxn>
              <a:cxn ang="0">
                <a:pos x="91" y="72"/>
              </a:cxn>
              <a:cxn ang="0">
                <a:pos x="74" y="67"/>
              </a:cxn>
              <a:cxn ang="0">
                <a:pos x="64" y="77"/>
              </a:cxn>
              <a:cxn ang="0">
                <a:pos x="59" y="76"/>
              </a:cxn>
              <a:cxn ang="0">
                <a:pos x="54" y="80"/>
              </a:cxn>
              <a:cxn ang="0">
                <a:pos x="86" y="111"/>
              </a:cxn>
              <a:cxn ang="0">
                <a:pos x="84" y="114"/>
              </a:cxn>
              <a:cxn ang="0">
                <a:pos x="19" y="114"/>
              </a:cxn>
              <a:cxn ang="0">
                <a:pos x="19" y="50"/>
              </a:cxn>
              <a:cxn ang="0">
                <a:pos x="21" y="48"/>
              </a:cxn>
              <a:cxn ang="0">
                <a:pos x="51" y="77"/>
              </a:cxn>
              <a:cxn ang="0">
                <a:pos x="56" y="73"/>
              </a:cxn>
              <a:cxn ang="0">
                <a:pos x="54" y="67"/>
              </a:cxn>
              <a:cxn ang="0">
                <a:pos x="64" y="57"/>
              </a:cxn>
              <a:cxn ang="0">
                <a:pos x="74" y="67"/>
              </a:cxn>
              <a:cxn ang="0">
                <a:pos x="35" y="128"/>
              </a:cxn>
              <a:cxn ang="0">
                <a:pos x="45" y="151"/>
              </a:cxn>
              <a:cxn ang="0">
                <a:pos x="0" y="151"/>
              </a:cxn>
              <a:cxn ang="0">
                <a:pos x="16" y="115"/>
              </a:cxn>
              <a:cxn ang="0">
                <a:pos x="35" y="128"/>
              </a:cxn>
            </a:cxnLst>
            <a:rect l="0" t="0" r="r" b="b"/>
            <a:pathLst>
              <a:path w="133" h="151">
                <a:moveTo>
                  <a:pt x="124" y="70"/>
                </a:moveTo>
                <a:cubicBezTo>
                  <a:pt x="123" y="55"/>
                  <a:pt x="117" y="39"/>
                  <a:pt x="105" y="27"/>
                </a:cubicBezTo>
                <a:cubicBezTo>
                  <a:pt x="93" y="15"/>
                  <a:pt x="77" y="9"/>
                  <a:pt x="61" y="9"/>
                </a:cubicBezTo>
                <a:cubicBezTo>
                  <a:pt x="60" y="0"/>
                  <a:pt x="60" y="0"/>
                  <a:pt x="60" y="0"/>
                </a:cubicBezTo>
                <a:cubicBezTo>
                  <a:pt x="79" y="1"/>
                  <a:pt x="97" y="8"/>
                  <a:pt x="111" y="22"/>
                </a:cubicBezTo>
                <a:cubicBezTo>
                  <a:pt x="125" y="36"/>
                  <a:pt x="132" y="53"/>
                  <a:pt x="133" y="71"/>
                </a:cubicBezTo>
                <a:lnTo>
                  <a:pt x="124" y="70"/>
                </a:lnTo>
                <a:close/>
                <a:moveTo>
                  <a:pt x="112" y="72"/>
                </a:moveTo>
                <a:cubicBezTo>
                  <a:pt x="103" y="71"/>
                  <a:pt x="103" y="71"/>
                  <a:pt x="103" y="71"/>
                </a:cubicBezTo>
                <a:cubicBezTo>
                  <a:pt x="103" y="60"/>
                  <a:pt x="99" y="49"/>
                  <a:pt x="91" y="41"/>
                </a:cubicBezTo>
                <a:cubicBezTo>
                  <a:pt x="83" y="33"/>
                  <a:pt x="72" y="29"/>
                  <a:pt x="61" y="29"/>
                </a:cubicBezTo>
                <a:cubicBezTo>
                  <a:pt x="60" y="20"/>
                  <a:pt x="60" y="20"/>
                  <a:pt x="60" y="20"/>
                </a:cubicBezTo>
                <a:cubicBezTo>
                  <a:pt x="73" y="21"/>
                  <a:pt x="86" y="26"/>
                  <a:pt x="96" y="36"/>
                </a:cubicBezTo>
                <a:cubicBezTo>
                  <a:pt x="107" y="46"/>
                  <a:pt x="112" y="59"/>
                  <a:pt x="112" y="72"/>
                </a:cubicBezTo>
                <a:close/>
                <a:moveTo>
                  <a:pt x="91" y="72"/>
                </a:moveTo>
                <a:cubicBezTo>
                  <a:pt x="83" y="70"/>
                  <a:pt x="83" y="70"/>
                  <a:pt x="83" y="70"/>
                </a:cubicBezTo>
                <a:cubicBezTo>
                  <a:pt x="84" y="64"/>
                  <a:pt x="81" y="59"/>
                  <a:pt x="77" y="55"/>
                </a:cubicBezTo>
                <a:cubicBezTo>
                  <a:pt x="73" y="51"/>
                  <a:pt x="68" y="49"/>
                  <a:pt x="62" y="50"/>
                </a:cubicBezTo>
                <a:cubicBezTo>
                  <a:pt x="59" y="41"/>
                  <a:pt x="59" y="41"/>
                  <a:pt x="59" y="41"/>
                </a:cubicBezTo>
                <a:cubicBezTo>
                  <a:pt x="68" y="41"/>
                  <a:pt x="76" y="43"/>
                  <a:pt x="82" y="50"/>
                </a:cubicBezTo>
                <a:cubicBezTo>
                  <a:pt x="89" y="56"/>
                  <a:pt x="91" y="64"/>
                  <a:pt x="91" y="72"/>
                </a:cubicBezTo>
                <a:close/>
                <a:moveTo>
                  <a:pt x="74" y="67"/>
                </a:moveTo>
                <a:cubicBezTo>
                  <a:pt x="74" y="73"/>
                  <a:pt x="70" y="77"/>
                  <a:pt x="64" y="77"/>
                </a:cubicBezTo>
                <a:cubicBezTo>
                  <a:pt x="62" y="77"/>
                  <a:pt x="60" y="77"/>
                  <a:pt x="59" y="76"/>
                </a:cubicBezTo>
                <a:cubicBezTo>
                  <a:pt x="54" y="80"/>
                  <a:pt x="54" y="80"/>
                  <a:pt x="54" y="80"/>
                </a:cubicBezTo>
                <a:cubicBezTo>
                  <a:pt x="86" y="111"/>
                  <a:pt x="86" y="111"/>
                  <a:pt x="86" y="111"/>
                </a:cubicBezTo>
                <a:cubicBezTo>
                  <a:pt x="86" y="112"/>
                  <a:pt x="85" y="113"/>
                  <a:pt x="84" y="114"/>
                </a:cubicBezTo>
                <a:cubicBezTo>
                  <a:pt x="66" y="132"/>
                  <a:pt x="37" y="132"/>
                  <a:pt x="19" y="114"/>
                </a:cubicBezTo>
                <a:cubicBezTo>
                  <a:pt x="1" y="96"/>
                  <a:pt x="1" y="68"/>
                  <a:pt x="19" y="50"/>
                </a:cubicBezTo>
                <a:cubicBezTo>
                  <a:pt x="19" y="49"/>
                  <a:pt x="20" y="48"/>
                  <a:pt x="21" y="48"/>
                </a:cubicBezTo>
                <a:cubicBezTo>
                  <a:pt x="51" y="77"/>
                  <a:pt x="51" y="77"/>
                  <a:pt x="51" y="77"/>
                </a:cubicBezTo>
                <a:cubicBezTo>
                  <a:pt x="56" y="73"/>
                  <a:pt x="56" y="73"/>
                  <a:pt x="56" y="73"/>
                </a:cubicBezTo>
                <a:cubicBezTo>
                  <a:pt x="54" y="71"/>
                  <a:pt x="54" y="69"/>
                  <a:pt x="54" y="67"/>
                </a:cubicBezTo>
                <a:cubicBezTo>
                  <a:pt x="54" y="61"/>
                  <a:pt x="58" y="57"/>
                  <a:pt x="64" y="57"/>
                </a:cubicBezTo>
                <a:cubicBezTo>
                  <a:pt x="70" y="57"/>
                  <a:pt x="74" y="61"/>
                  <a:pt x="74" y="67"/>
                </a:cubicBezTo>
                <a:close/>
                <a:moveTo>
                  <a:pt x="35" y="128"/>
                </a:moveTo>
                <a:cubicBezTo>
                  <a:pt x="35" y="128"/>
                  <a:pt x="45" y="151"/>
                  <a:pt x="45" y="151"/>
                </a:cubicBezTo>
                <a:cubicBezTo>
                  <a:pt x="0" y="151"/>
                  <a:pt x="0" y="151"/>
                  <a:pt x="0" y="151"/>
                </a:cubicBezTo>
                <a:cubicBezTo>
                  <a:pt x="16" y="115"/>
                  <a:pt x="16" y="115"/>
                  <a:pt x="16" y="115"/>
                </a:cubicBezTo>
                <a:cubicBezTo>
                  <a:pt x="16" y="115"/>
                  <a:pt x="21" y="122"/>
                  <a:pt x="35" y="12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6" name="Oval 44(向天歌演示原创作品：www.TopPPT.cn)"/>
          <p:cNvSpPr/>
          <p:nvPr/>
        </p:nvSpPr>
        <p:spPr>
          <a:xfrm>
            <a:off x="5395913" y="2400300"/>
            <a:ext cx="1017588" cy="1041400"/>
          </a:xfrm>
          <a:prstGeom prst="ellipse">
            <a:avLst/>
          </a:pr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7" name="AutoShape 6(向天歌演示原创作品：www.TopPPT.cn)"/>
          <p:cNvSpPr>
            <a:spLocks noChangeAspect="1" noChangeArrowheads="1" noTextEdit="1"/>
          </p:cNvSpPr>
          <p:nvPr/>
        </p:nvSpPr>
        <p:spPr bwMode="auto">
          <a:xfrm>
            <a:off x="5624513" y="2617788"/>
            <a:ext cx="568325" cy="568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8" name="Freeform 8(向天歌演示原创作品：www.TopPPT.cn)"/>
          <p:cNvSpPr>
            <a:spLocks noEditPoints="1"/>
          </p:cNvSpPr>
          <p:nvPr/>
        </p:nvSpPr>
        <p:spPr bwMode="auto">
          <a:xfrm>
            <a:off x="5624513" y="2617788"/>
            <a:ext cx="573088" cy="573088"/>
          </a:xfrm>
          <a:custGeom>
            <a:avLst/>
            <a:gdLst/>
            <a:ahLst/>
            <a:cxnLst>
              <a:cxn ang="0">
                <a:pos x="8" y="112"/>
              </a:cxn>
              <a:cxn ang="0">
                <a:pos x="0" y="20"/>
              </a:cxn>
              <a:cxn ang="0">
                <a:pos x="16" y="12"/>
              </a:cxn>
              <a:cxn ang="0">
                <a:pos x="28" y="28"/>
              </a:cxn>
              <a:cxn ang="0">
                <a:pos x="40" y="12"/>
              </a:cxn>
              <a:cxn ang="0">
                <a:pos x="72" y="16"/>
              </a:cxn>
              <a:cxn ang="0">
                <a:pos x="96" y="16"/>
              </a:cxn>
              <a:cxn ang="0">
                <a:pos x="104" y="12"/>
              </a:cxn>
              <a:cxn ang="0">
                <a:pos x="112" y="104"/>
              </a:cxn>
              <a:cxn ang="0">
                <a:pos x="104" y="40"/>
              </a:cxn>
              <a:cxn ang="0">
                <a:pos x="8" y="104"/>
              </a:cxn>
              <a:cxn ang="0">
                <a:pos x="104" y="40"/>
              </a:cxn>
              <a:cxn ang="0">
                <a:pos x="45" y="67"/>
              </a:cxn>
              <a:cxn ang="0">
                <a:pos x="32" y="66"/>
              </a:cxn>
              <a:cxn ang="0">
                <a:pos x="42" y="57"/>
              </a:cxn>
              <a:cxn ang="0">
                <a:pos x="53" y="66"/>
              </a:cxn>
              <a:cxn ang="0">
                <a:pos x="39" y="85"/>
              </a:cxn>
              <a:cxn ang="0">
                <a:pos x="53" y="85"/>
              </a:cxn>
              <a:cxn ang="0">
                <a:pos x="31" y="91"/>
              </a:cxn>
              <a:cxn ang="0">
                <a:pos x="40" y="76"/>
              </a:cxn>
              <a:cxn ang="0">
                <a:pos x="71" y="85"/>
              </a:cxn>
              <a:cxn ang="0">
                <a:pos x="71" y="78"/>
              </a:cxn>
              <a:cxn ang="0">
                <a:pos x="63" y="77"/>
              </a:cxn>
              <a:cxn ang="0">
                <a:pos x="65" y="71"/>
              </a:cxn>
              <a:cxn ang="0">
                <a:pos x="67" y="62"/>
              </a:cxn>
              <a:cxn ang="0">
                <a:pos x="60" y="59"/>
              </a:cxn>
              <a:cxn ang="0">
                <a:pos x="77" y="59"/>
              </a:cxn>
              <a:cxn ang="0">
                <a:pos x="73" y="73"/>
              </a:cxn>
              <a:cxn ang="0">
                <a:pos x="78" y="76"/>
              </a:cxn>
              <a:cxn ang="0">
                <a:pos x="77" y="89"/>
              </a:cxn>
              <a:cxn ang="0">
                <a:pos x="59" y="90"/>
              </a:cxn>
              <a:cxn ang="0">
                <a:pos x="67" y="86"/>
              </a:cxn>
              <a:cxn ang="0">
                <a:pos x="84" y="24"/>
              </a:cxn>
              <a:cxn ang="0">
                <a:pos x="76" y="8"/>
              </a:cxn>
              <a:cxn ang="0">
                <a:pos x="92" y="8"/>
              </a:cxn>
              <a:cxn ang="0">
                <a:pos x="84" y="24"/>
              </a:cxn>
              <a:cxn ang="0">
                <a:pos x="20" y="16"/>
              </a:cxn>
              <a:cxn ang="0">
                <a:pos x="28" y="0"/>
              </a:cxn>
              <a:cxn ang="0">
                <a:pos x="36" y="16"/>
              </a:cxn>
            </a:cxnLst>
            <a:rect l="0" t="0" r="r" b="b"/>
            <a:pathLst>
              <a:path w="112" h="112">
                <a:moveTo>
                  <a:pt x="104" y="112"/>
                </a:moveTo>
                <a:cubicBezTo>
                  <a:pt x="8" y="112"/>
                  <a:pt x="8" y="112"/>
                  <a:pt x="8" y="112"/>
                </a:cubicBezTo>
                <a:cubicBezTo>
                  <a:pt x="4" y="112"/>
                  <a:pt x="0" y="108"/>
                  <a:pt x="0" y="104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6"/>
                  <a:pt x="4" y="12"/>
                  <a:pt x="8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23"/>
                  <a:pt x="21" y="28"/>
                  <a:pt x="28" y="28"/>
                </a:cubicBezTo>
                <a:cubicBezTo>
                  <a:pt x="35" y="28"/>
                  <a:pt x="40" y="23"/>
                  <a:pt x="40" y="16"/>
                </a:cubicBezTo>
                <a:cubicBezTo>
                  <a:pt x="40" y="12"/>
                  <a:pt x="40" y="12"/>
                  <a:pt x="40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16"/>
                  <a:pt x="72" y="16"/>
                  <a:pt x="72" y="16"/>
                </a:cubicBezTo>
                <a:cubicBezTo>
                  <a:pt x="72" y="23"/>
                  <a:pt x="77" y="28"/>
                  <a:pt x="84" y="28"/>
                </a:cubicBezTo>
                <a:cubicBezTo>
                  <a:pt x="91" y="28"/>
                  <a:pt x="96" y="23"/>
                  <a:pt x="96" y="16"/>
                </a:cubicBezTo>
                <a:cubicBezTo>
                  <a:pt x="96" y="12"/>
                  <a:pt x="96" y="12"/>
                  <a:pt x="96" y="12"/>
                </a:cubicBezTo>
                <a:cubicBezTo>
                  <a:pt x="104" y="12"/>
                  <a:pt x="104" y="12"/>
                  <a:pt x="104" y="12"/>
                </a:cubicBezTo>
                <a:cubicBezTo>
                  <a:pt x="108" y="12"/>
                  <a:pt x="112" y="16"/>
                  <a:pt x="112" y="20"/>
                </a:cubicBezTo>
                <a:cubicBezTo>
                  <a:pt x="112" y="104"/>
                  <a:pt x="112" y="104"/>
                  <a:pt x="112" y="104"/>
                </a:cubicBezTo>
                <a:cubicBezTo>
                  <a:pt x="112" y="108"/>
                  <a:pt x="108" y="112"/>
                  <a:pt x="104" y="112"/>
                </a:cubicBezTo>
                <a:close/>
                <a:moveTo>
                  <a:pt x="104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104"/>
                  <a:pt x="8" y="104"/>
                  <a:pt x="8" y="104"/>
                </a:cubicBezTo>
                <a:cubicBezTo>
                  <a:pt x="104" y="104"/>
                  <a:pt x="104" y="104"/>
                  <a:pt x="104" y="104"/>
                </a:cubicBezTo>
                <a:lnTo>
                  <a:pt x="104" y="40"/>
                </a:lnTo>
                <a:close/>
                <a:moveTo>
                  <a:pt x="44" y="71"/>
                </a:moveTo>
                <a:cubicBezTo>
                  <a:pt x="45" y="70"/>
                  <a:pt x="45" y="69"/>
                  <a:pt x="45" y="67"/>
                </a:cubicBezTo>
                <a:cubicBezTo>
                  <a:pt x="45" y="64"/>
                  <a:pt x="44" y="63"/>
                  <a:pt x="40" y="63"/>
                </a:cubicBezTo>
                <a:cubicBezTo>
                  <a:pt x="38" y="63"/>
                  <a:pt x="35" y="64"/>
                  <a:pt x="32" y="66"/>
                </a:cubicBezTo>
                <a:cubicBezTo>
                  <a:pt x="32" y="60"/>
                  <a:pt x="32" y="60"/>
                  <a:pt x="32" y="60"/>
                </a:cubicBezTo>
                <a:cubicBezTo>
                  <a:pt x="35" y="58"/>
                  <a:pt x="38" y="57"/>
                  <a:pt x="42" y="57"/>
                </a:cubicBezTo>
                <a:cubicBezTo>
                  <a:pt x="46" y="57"/>
                  <a:pt x="48" y="58"/>
                  <a:pt x="50" y="59"/>
                </a:cubicBezTo>
                <a:cubicBezTo>
                  <a:pt x="52" y="61"/>
                  <a:pt x="53" y="63"/>
                  <a:pt x="53" y="66"/>
                </a:cubicBezTo>
                <a:cubicBezTo>
                  <a:pt x="53" y="70"/>
                  <a:pt x="51" y="74"/>
                  <a:pt x="46" y="79"/>
                </a:cubicBezTo>
                <a:cubicBezTo>
                  <a:pt x="39" y="85"/>
                  <a:pt x="39" y="85"/>
                  <a:pt x="39" y="85"/>
                </a:cubicBezTo>
                <a:cubicBezTo>
                  <a:pt x="39" y="85"/>
                  <a:pt x="39" y="85"/>
                  <a:pt x="39" y="85"/>
                </a:cubicBezTo>
                <a:cubicBezTo>
                  <a:pt x="53" y="85"/>
                  <a:pt x="53" y="85"/>
                  <a:pt x="53" y="85"/>
                </a:cubicBezTo>
                <a:cubicBezTo>
                  <a:pt x="53" y="91"/>
                  <a:pt x="53" y="91"/>
                  <a:pt x="53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31" y="85"/>
                  <a:pt x="31" y="85"/>
                  <a:pt x="31" y="85"/>
                </a:cubicBezTo>
                <a:cubicBezTo>
                  <a:pt x="40" y="76"/>
                  <a:pt x="40" y="76"/>
                  <a:pt x="40" y="76"/>
                </a:cubicBezTo>
                <a:cubicBezTo>
                  <a:pt x="42" y="74"/>
                  <a:pt x="43" y="73"/>
                  <a:pt x="44" y="71"/>
                </a:cubicBezTo>
                <a:close/>
                <a:moveTo>
                  <a:pt x="71" y="85"/>
                </a:moveTo>
                <a:cubicBezTo>
                  <a:pt x="72" y="84"/>
                  <a:pt x="73" y="83"/>
                  <a:pt x="73" y="81"/>
                </a:cubicBezTo>
                <a:cubicBezTo>
                  <a:pt x="73" y="80"/>
                  <a:pt x="72" y="79"/>
                  <a:pt x="71" y="78"/>
                </a:cubicBezTo>
                <a:cubicBezTo>
                  <a:pt x="70" y="77"/>
                  <a:pt x="68" y="77"/>
                  <a:pt x="66" y="77"/>
                </a:cubicBezTo>
                <a:cubicBezTo>
                  <a:pt x="63" y="77"/>
                  <a:pt x="63" y="77"/>
                  <a:pt x="63" y="77"/>
                </a:cubicBezTo>
                <a:cubicBezTo>
                  <a:pt x="63" y="71"/>
                  <a:pt x="63" y="71"/>
                  <a:pt x="63" y="71"/>
                </a:cubicBezTo>
                <a:cubicBezTo>
                  <a:pt x="65" y="71"/>
                  <a:pt x="65" y="71"/>
                  <a:pt x="65" y="71"/>
                </a:cubicBezTo>
                <a:cubicBezTo>
                  <a:pt x="70" y="71"/>
                  <a:pt x="72" y="69"/>
                  <a:pt x="72" y="67"/>
                </a:cubicBezTo>
                <a:cubicBezTo>
                  <a:pt x="72" y="64"/>
                  <a:pt x="70" y="62"/>
                  <a:pt x="67" y="62"/>
                </a:cubicBezTo>
                <a:cubicBezTo>
                  <a:pt x="65" y="62"/>
                  <a:pt x="62" y="63"/>
                  <a:pt x="60" y="65"/>
                </a:cubicBezTo>
                <a:cubicBezTo>
                  <a:pt x="60" y="59"/>
                  <a:pt x="60" y="59"/>
                  <a:pt x="60" y="59"/>
                </a:cubicBezTo>
                <a:cubicBezTo>
                  <a:pt x="63" y="57"/>
                  <a:pt x="65" y="57"/>
                  <a:pt x="69" y="57"/>
                </a:cubicBezTo>
                <a:cubicBezTo>
                  <a:pt x="72" y="57"/>
                  <a:pt x="75" y="58"/>
                  <a:pt x="77" y="59"/>
                </a:cubicBezTo>
                <a:cubicBezTo>
                  <a:pt x="79" y="61"/>
                  <a:pt x="79" y="63"/>
                  <a:pt x="79" y="65"/>
                </a:cubicBezTo>
                <a:cubicBezTo>
                  <a:pt x="79" y="70"/>
                  <a:pt x="77" y="72"/>
                  <a:pt x="73" y="73"/>
                </a:cubicBezTo>
                <a:cubicBezTo>
                  <a:pt x="73" y="74"/>
                  <a:pt x="73" y="74"/>
                  <a:pt x="73" y="74"/>
                </a:cubicBezTo>
                <a:cubicBezTo>
                  <a:pt x="75" y="74"/>
                  <a:pt x="77" y="75"/>
                  <a:pt x="78" y="76"/>
                </a:cubicBezTo>
                <a:cubicBezTo>
                  <a:pt x="80" y="78"/>
                  <a:pt x="80" y="79"/>
                  <a:pt x="80" y="81"/>
                </a:cubicBezTo>
                <a:cubicBezTo>
                  <a:pt x="80" y="85"/>
                  <a:pt x="79" y="87"/>
                  <a:pt x="77" y="89"/>
                </a:cubicBezTo>
                <a:cubicBezTo>
                  <a:pt x="75" y="91"/>
                  <a:pt x="72" y="92"/>
                  <a:pt x="68" y="92"/>
                </a:cubicBezTo>
                <a:cubicBezTo>
                  <a:pt x="64" y="92"/>
                  <a:pt x="61" y="91"/>
                  <a:pt x="59" y="90"/>
                </a:cubicBezTo>
                <a:cubicBezTo>
                  <a:pt x="59" y="83"/>
                  <a:pt x="59" y="83"/>
                  <a:pt x="59" y="83"/>
                </a:cubicBezTo>
                <a:cubicBezTo>
                  <a:pt x="61" y="85"/>
                  <a:pt x="64" y="86"/>
                  <a:pt x="67" y="86"/>
                </a:cubicBezTo>
                <a:cubicBezTo>
                  <a:pt x="69" y="86"/>
                  <a:pt x="70" y="85"/>
                  <a:pt x="71" y="85"/>
                </a:cubicBezTo>
                <a:close/>
                <a:moveTo>
                  <a:pt x="84" y="24"/>
                </a:moveTo>
                <a:cubicBezTo>
                  <a:pt x="80" y="24"/>
                  <a:pt x="76" y="20"/>
                  <a:pt x="76" y="16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"/>
                  <a:pt x="80" y="0"/>
                  <a:pt x="84" y="0"/>
                </a:cubicBezTo>
                <a:cubicBezTo>
                  <a:pt x="88" y="0"/>
                  <a:pt x="92" y="4"/>
                  <a:pt x="92" y="8"/>
                </a:cubicBezTo>
                <a:cubicBezTo>
                  <a:pt x="92" y="16"/>
                  <a:pt x="92" y="16"/>
                  <a:pt x="92" y="16"/>
                </a:cubicBezTo>
                <a:cubicBezTo>
                  <a:pt x="92" y="20"/>
                  <a:pt x="88" y="24"/>
                  <a:pt x="84" y="24"/>
                </a:cubicBezTo>
                <a:close/>
                <a:moveTo>
                  <a:pt x="28" y="24"/>
                </a:moveTo>
                <a:cubicBezTo>
                  <a:pt x="24" y="24"/>
                  <a:pt x="20" y="20"/>
                  <a:pt x="20" y="16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4"/>
                  <a:pt x="24" y="0"/>
                  <a:pt x="28" y="0"/>
                </a:cubicBezTo>
                <a:cubicBezTo>
                  <a:pt x="32" y="0"/>
                  <a:pt x="36" y="4"/>
                  <a:pt x="36" y="8"/>
                </a:cubicBezTo>
                <a:cubicBezTo>
                  <a:pt x="36" y="16"/>
                  <a:pt x="36" y="16"/>
                  <a:pt x="36" y="16"/>
                </a:cubicBezTo>
                <a:cubicBezTo>
                  <a:pt x="36" y="20"/>
                  <a:pt x="32" y="24"/>
                  <a:pt x="28" y="2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9" name="Oval 47(向天歌演示原创作品：www.TopPPT.cn)"/>
          <p:cNvSpPr/>
          <p:nvPr/>
        </p:nvSpPr>
        <p:spPr>
          <a:xfrm>
            <a:off x="8820150" y="2400300"/>
            <a:ext cx="1017588" cy="1041400"/>
          </a:xfrm>
          <a:prstGeom prst="ellipse">
            <a:avLst/>
          </a:pr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0" name="AutoShape 10(向天歌演示原创作品：www.TopPPT.cn)"/>
          <p:cNvSpPr>
            <a:spLocks noChangeAspect="1" noChangeArrowheads="1" noTextEdit="1"/>
          </p:cNvSpPr>
          <p:nvPr/>
        </p:nvSpPr>
        <p:spPr bwMode="auto">
          <a:xfrm>
            <a:off x="9023350" y="2603500"/>
            <a:ext cx="627063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1" name="Freeform 12(向天歌演示原创作品：www.TopPPT.cn)"/>
          <p:cNvSpPr>
            <a:spLocks noEditPoints="1"/>
          </p:cNvSpPr>
          <p:nvPr/>
        </p:nvSpPr>
        <p:spPr bwMode="auto">
          <a:xfrm>
            <a:off x="9028113" y="2598738"/>
            <a:ext cx="617538" cy="614363"/>
          </a:xfrm>
          <a:custGeom>
            <a:avLst/>
            <a:gdLst/>
            <a:ahLst/>
            <a:cxnLst>
              <a:cxn ang="0">
                <a:pos x="92" y="60"/>
              </a:cxn>
              <a:cxn ang="0">
                <a:pos x="87" y="60"/>
              </a:cxn>
              <a:cxn ang="0">
                <a:pos x="83" y="69"/>
              </a:cxn>
              <a:cxn ang="0">
                <a:pos x="88" y="74"/>
              </a:cxn>
              <a:cxn ang="0">
                <a:pos x="88" y="85"/>
              </a:cxn>
              <a:cxn ang="0">
                <a:pos x="85" y="88"/>
              </a:cxn>
              <a:cxn ang="0">
                <a:pos x="74" y="88"/>
              </a:cxn>
              <a:cxn ang="0">
                <a:pos x="69" y="83"/>
              </a:cxn>
              <a:cxn ang="0">
                <a:pos x="60" y="87"/>
              </a:cxn>
              <a:cxn ang="0">
                <a:pos x="60" y="92"/>
              </a:cxn>
              <a:cxn ang="0">
                <a:pos x="52" y="100"/>
              </a:cxn>
              <a:cxn ang="0">
                <a:pos x="48" y="100"/>
              </a:cxn>
              <a:cxn ang="0">
                <a:pos x="40" y="92"/>
              </a:cxn>
              <a:cxn ang="0">
                <a:pos x="40" y="87"/>
              </a:cxn>
              <a:cxn ang="0">
                <a:pos x="31" y="83"/>
              </a:cxn>
              <a:cxn ang="0">
                <a:pos x="26" y="88"/>
              </a:cxn>
              <a:cxn ang="0">
                <a:pos x="15" y="88"/>
              </a:cxn>
              <a:cxn ang="0">
                <a:pos x="12" y="85"/>
              </a:cxn>
              <a:cxn ang="0">
                <a:pos x="12" y="74"/>
              </a:cxn>
              <a:cxn ang="0">
                <a:pos x="17" y="69"/>
              </a:cxn>
              <a:cxn ang="0">
                <a:pos x="13" y="60"/>
              </a:cxn>
              <a:cxn ang="0">
                <a:pos x="8" y="60"/>
              </a:cxn>
              <a:cxn ang="0">
                <a:pos x="0" y="52"/>
              </a:cxn>
              <a:cxn ang="0">
                <a:pos x="0" y="48"/>
              </a:cxn>
              <a:cxn ang="0">
                <a:pos x="8" y="40"/>
              </a:cxn>
              <a:cxn ang="0">
                <a:pos x="13" y="40"/>
              </a:cxn>
              <a:cxn ang="0">
                <a:pos x="17" y="31"/>
              </a:cxn>
              <a:cxn ang="0">
                <a:pos x="12" y="27"/>
              </a:cxn>
              <a:cxn ang="0">
                <a:pos x="12" y="15"/>
              </a:cxn>
              <a:cxn ang="0">
                <a:pos x="15" y="12"/>
              </a:cxn>
              <a:cxn ang="0">
                <a:pos x="26" y="12"/>
              </a:cxn>
              <a:cxn ang="0">
                <a:pos x="31" y="17"/>
              </a:cxn>
              <a:cxn ang="0">
                <a:pos x="40" y="13"/>
              </a:cxn>
              <a:cxn ang="0">
                <a:pos x="40" y="8"/>
              </a:cxn>
              <a:cxn ang="0">
                <a:pos x="48" y="0"/>
              </a:cxn>
              <a:cxn ang="0">
                <a:pos x="52" y="0"/>
              </a:cxn>
              <a:cxn ang="0">
                <a:pos x="60" y="8"/>
              </a:cxn>
              <a:cxn ang="0">
                <a:pos x="60" y="13"/>
              </a:cxn>
              <a:cxn ang="0">
                <a:pos x="69" y="17"/>
              </a:cxn>
              <a:cxn ang="0">
                <a:pos x="74" y="12"/>
              </a:cxn>
              <a:cxn ang="0">
                <a:pos x="85" y="12"/>
              </a:cxn>
              <a:cxn ang="0">
                <a:pos x="88" y="15"/>
              </a:cxn>
              <a:cxn ang="0">
                <a:pos x="88" y="27"/>
              </a:cxn>
              <a:cxn ang="0">
                <a:pos x="83" y="31"/>
              </a:cxn>
              <a:cxn ang="0">
                <a:pos x="87" y="40"/>
              </a:cxn>
              <a:cxn ang="0">
                <a:pos x="92" y="40"/>
              </a:cxn>
              <a:cxn ang="0">
                <a:pos x="100" y="48"/>
              </a:cxn>
              <a:cxn ang="0">
                <a:pos x="100" y="52"/>
              </a:cxn>
              <a:cxn ang="0">
                <a:pos x="92" y="60"/>
              </a:cxn>
              <a:cxn ang="0">
                <a:pos x="50" y="28"/>
              </a:cxn>
              <a:cxn ang="0">
                <a:pos x="28" y="50"/>
              </a:cxn>
              <a:cxn ang="0">
                <a:pos x="50" y="72"/>
              </a:cxn>
              <a:cxn ang="0">
                <a:pos x="72" y="50"/>
              </a:cxn>
              <a:cxn ang="0">
                <a:pos x="50" y="28"/>
              </a:cxn>
              <a:cxn ang="0">
                <a:pos x="50" y="60"/>
              </a:cxn>
              <a:cxn ang="0">
                <a:pos x="40" y="50"/>
              </a:cxn>
              <a:cxn ang="0">
                <a:pos x="50" y="40"/>
              </a:cxn>
              <a:cxn ang="0">
                <a:pos x="60" y="50"/>
              </a:cxn>
              <a:cxn ang="0">
                <a:pos x="50" y="60"/>
              </a:cxn>
            </a:cxnLst>
            <a:rect l="0" t="0" r="r" b="b"/>
            <a:pathLst>
              <a:path w="100" h="100">
                <a:moveTo>
                  <a:pt x="92" y="60"/>
                </a:moveTo>
                <a:cubicBezTo>
                  <a:pt x="87" y="60"/>
                  <a:pt x="87" y="60"/>
                  <a:pt x="87" y="60"/>
                </a:cubicBezTo>
                <a:cubicBezTo>
                  <a:pt x="86" y="63"/>
                  <a:pt x="85" y="66"/>
                  <a:pt x="83" y="69"/>
                </a:cubicBezTo>
                <a:cubicBezTo>
                  <a:pt x="88" y="74"/>
                  <a:pt x="88" y="74"/>
                  <a:pt x="88" y="74"/>
                </a:cubicBezTo>
                <a:cubicBezTo>
                  <a:pt x="91" y="77"/>
                  <a:pt x="91" y="82"/>
                  <a:pt x="88" y="85"/>
                </a:cubicBezTo>
                <a:cubicBezTo>
                  <a:pt x="85" y="88"/>
                  <a:pt x="85" y="88"/>
                  <a:pt x="85" y="88"/>
                </a:cubicBezTo>
                <a:cubicBezTo>
                  <a:pt x="82" y="91"/>
                  <a:pt x="77" y="91"/>
                  <a:pt x="74" y="88"/>
                </a:cubicBezTo>
                <a:cubicBezTo>
                  <a:pt x="69" y="83"/>
                  <a:pt x="69" y="83"/>
                  <a:pt x="69" y="83"/>
                </a:cubicBezTo>
                <a:cubicBezTo>
                  <a:pt x="66" y="85"/>
                  <a:pt x="63" y="86"/>
                  <a:pt x="60" y="87"/>
                </a:cubicBezTo>
                <a:cubicBezTo>
                  <a:pt x="60" y="92"/>
                  <a:pt x="60" y="92"/>
                  <a:pt x="60" y="92"/>
                </a:cubicBezTo>
                <a:cubicBezTo>
                  <a:pt x="60" y="96"/>
                  <a:pt x="56" y="100"/>
                  <a:pt x="52" y="100"/>
                </a:cubicBezTo>
                <a:cubicBezTo>
                  <a:pt x="48" y="100"/>
                  <a:pt x="48" y="100"/>
                  <a:pt x="48" y="100"/>
                </a:cubicBezTo>
                <a:cubicBezTo>
                  <a:pt x="44" y="100"/>
                  <a:pt x="40" y="96"/>
                  <a:pt x="40" y="92"/>
                </a:cubicBezTo>
                <a:cubicBezTo>
                  <a:pt x="40" y="87"/>
                  <a:pt x="40" y="87"/>
                  <a:pt x="40" y="87"/>
                </a:cubicBezTo>
                <a:cubicBezTo>
                  <a:pt x="37" y="86"/>
                  <a:pt x="34" y="85"/>
                  <a:pt x="31" y="83"/>
                </a:cubicBezTo>
                <a:cubicBezTo>
                  <a:pt x="26" y="88"/>
                  <a:pt x="26" y="88"/>
                  <a:pt x="26" y="88"/>
                </a:cubicBezTo>
                <a:cubicBezTo>
                  <a:pt x="23" y="91"/>
                  <a:pt x="18" y="91"/>
                  <a:pt x="15" y="88"/>
                </a:cubicBezTo>
                <a:cubicBezTo>
                  <a:pt x="12" y="85"/>
                  <a:pt x="12" y="85"/>
                  <a:pt x="12" y="85"/>
                </a:cubicBezTo>
                <a:cubicBezTo>
                  <a:pt x="9" y="82"/>
                  <a:pt x="9" y="77"/>
                  <a:pt x="12" y="74"/>
                </a:cubicBezTo>
                <a:cubicBezTo>
                  <a:pt x="17" y="69"/>
                  <a:pt x="17" y="69"/>
                  <a:pt x="17" y="69"/>
                </a:cubicBezTo>
                <a:cubicBezTo>
                  <a:pt x="15" y="66"/>
                  <a:pt x="14" y="63"/>
                  <a:pt x="13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4" y="60"/>
                  <a:pt x="0" y="56"/>
                  <a:pt x="0" y="5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4"/>
                  <a:pt x="4" y="40"/>
                  <a:pt x="8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37"/>
                  <a:pt x="15" y="34"/>
                  <a:pt x="17" y="31"/>
                </a:cubicBezTo>
                <a:cubicBezTo>
                  <a:pt x="12" y="27"/>
                  <a:pt x="12" y="27"/>
                  <a:pt x="12" y="27"/>
                </a:cubicBezTo>
                <a:cubicBezTo>
                  <a:pt x="9" y="23"/>
                  <a:pt x="9" y="18"/>
                  <a:pt x="12" y="15"/>
                </a:cubicBezTo>
                <a:cubicBezTo>
                  <a:pt x="15" y="12"/>
                  <a:pt x="15" y="12"/>
                  <a:pt x="15" y="12"/>
                </a:cubicBezTo>
                <a:cubicBezTo>
                  <a:pt x="18" y="9"/>
                  <a:pt x="23" y="9"/>
                  <a:pt x="26" y="12"/>
                </a:cubicBezTo>
                <a:cubicBezTo>
                  <a:pt x="31" y="17"/>
                  <a:pt x="31" y="17"/>
                  <a:pt x="31" y="17"/>
                </a:cubicBezTo>
                <a:cubicBezTo>
                  <a:pt x="34" y="15"/>
                  <a:pt x="37" y="14"/>
                  <a:pt x="40" y="13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3"/>
                  <a:pt x="44" y="0"/>
                  <a:pt x="4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6" y="0"/>
                  <a:pt x="60" y="3"/>
                  <a:pt x="60" y="8"/>
                </a:cubicBezTo>
                <a:cubicBezTo>
                  <a:pt x="60" y="13"/>
                  <a:pt x="60" y="13"/>
                  <a:pt x="60" y="13"/>
                </a:cubicBezTo>
                <a:cubicBezTo>
                  <a:pt x="63" y="14"/>
                  <a:pt x="66" y="15"/>
                  <a:pt x="69" y="17"/>
                </a:cubicBezTo>
                <a:cubicBezTo>
                  <a:pt x="74" y="12"/>
                  <a:pt x="74" y="12"/>
                  <a:pt x="74" y="12"/>
                </a:cubicBezTo>
                <a:cubicBezTo>
                  <a:pt x="77" y="9"/>
                  <a:pt x="82" y="9"/>
                  <a:pt x="85" y="12"/>
                </a:cubicBezTo>
                <a:cubicBezTo>
                  <a:pt x="88" y="15"/>
                  <a:pt x="88" y="15"/>
                  <a:pt x="88" y="15"/>
                </a:cubicBezTo>
                <a:cubicBezTo>
                  <a:pt x="91" y="18"/>
                  <a:pt x="91" y="23"/>
                  <a:pt x="88" y="27"/>
                </a:cubicBezTo>
                <a:cubicBezTo>
                  <a:pt x="83" y="31"/>
                  <a:pt x="83" y="31"/>
                  <a:pt x="83" y="31"/>
                </a:cubicBezTo>
                <a:cubicBezTo>
                  <a:pt x="85" y="34"/>
                  <a:pt x="86" y="37"/>
                  <a:pt x="87" y="40"/>
                </a:cubicBezTo>
                <a:cubicBezTo>
                  <a:pt x="92" y="40"/>
                  <a:pt x="92" y="40"/>
                  <a:pt x="92" y="40"/>
                </a:cubicBezTo>
                <a:cubicBezTo>
                  <a:pt x="96" y="40"/>
                  <a:pt x="100" y="44"/>
                  <a:pt x="100" y="4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100" y="56"/>
                  <a:pt x="96" y="60"/>
                  <a:pt x="92" y="60"/>
                </a:cubicBezTo>
                <a:close/>
                <a:moveTo>
                  <a:pt x="50" y="28"/>
                </a:moveTo>
                <a:cubicBezTo>
                  <a:pt x="38" y="28"/>
                  <a:pt x="28" y="38"/>
                  <a:pt x="28" y="50"/>
                </a:cubicBezTo>
                <a:cubicBezTo>
                  <a:pt x="28" y="62"/>
                  <a:pt x="38" y="72"/>
                  <a:pt x="50" y="72"/>
                </a:cubicBezTo>
                <a:cubicBezTo>
                  <a:pt x="62" y="72"/>
                  <a:pt x="72" y="62"/>
                  <a:pt x="72" y="50"/>
                </a:cubicBezTo>
                <a:cubicBezTo>
                  <a:pt x="72" y="38"/>
                  <a:pt x="62" y="28"/>
                  <a:pt x="50" y="28"/>
                </a:cubicBezTo>
                <a:close/>
                <a:moveTo>
                  <a:pt x="50" y="60"/>
                </a:moveTo>
                <a:cubicBezTo>
                  <a:pt x="44" y="60"/>
                  <a:pt x="40" y="55"/>
                  <a:pt x="40" y="50"/>
                </a:cubicBezTo>
                <a:cubicBezTo>
                  <a:pt x="40" y="44"/>
                  <a:pt x="44" y="40"/>
                  <a:pt x="50" y="40"/>
                </a:cubicBezTo>
                <a:cubicBezTo>
                  <a:pt x="56" y="40"/>
                  <a:pt x="60" y="44"/>
                  <a:pt x="60" y="50"/>
                </a:cubicBezTo>
                <a:cubicBezTo>
                  <a:pt x="60" y="55"/>
                  <a:pt x="56" y="60"/>
                  <a:pt x="50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4832" name="TextBox 80(向天歌演示原创作品：www.TopPPT.cn)"/>
          <p:cNvSpPr txBox="1"/>
          <p:nvPr/>
        </p:nvSpPr>
        <p:spPr>
          <a:xfrm>
            <a:off x="1719580" y="4024630"/>
            <a:ext cx="17729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456565" indent="-4565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8695" indent="-3803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082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2915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3748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1217930" eaLnBrk="0" hangingPunct="0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品牌形象策划</a:t>
            </a:r>
          </a:p>
        </p:txBody>
      </p:sp>
      <p:sp>
        <p:nvSpPr>
          <p:cNvPr id="34833" name="TextBox 81(向天歌演示原创作品：www.TopPPT.cn)"/>
          <p:cNvSpPr txBox="1"/>
          <p:nvPr/>
        </p:nvSpPr>
        <p:spPr>
          <a:xfrm>
            <a:off x="5039995" y="4024630"/>
            <a:ext cx="1743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456565" indent="-4565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8695" indent="-3803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082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2915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3748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1217930" eaLnBrk="0" hangingPunct="0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品牌活动营销</a:t>
            </a:r>
          </a:p>
        </p:txBody>
      </p:sp>
      <p:sp>
        <p:nvSpPr>
          <p:cNvPr id="34834" name="TextBox 82(向天歌演示原创作品：www.TopPPT.cn)"/>
          <p:cNvSpPr txBox="1"/>
          <p:nvPr/>
        </p:nvSpPr>
        <p:spPr>
          <a:xfrm>
            <a:off x="8406130" y="4024630"/>
            <a:ext cx="18630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456565" indent="-4565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8695" indent="-3803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082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2915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37485" indent="-304165" algn="l" defTabSz="12166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1217930" eaLnBrk="0" hangingPunct="0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品牌传播技巧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33"/>
          <p:cNvSpPr txBox="1"/>
          <p:nvPr>
            <p:custDataLst>
              <p:tags r:id="rId1"/>
            </p:custDataLst>
          </p:nvPr>
        </p:nvSpPr>
        <p:spPr>
          <a:xfrm>
            <a:off x="-574197" y="1494671"/>
            <a:ext cx="4203025" cy="516760"/>
          </a:xfrm>
          <a:prstGeom prst="rect">
            <a:avLst/>
          </a:prstGeom>
          <a:noFill/>
        </p:spPr>
        <p:txBody>
          <a:bodyPr wrap="square" lIns="89826" tIns="46709" rIns="89826" bIns="0" anchor="b" anchorCtr="0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搜索竞价推广</a:t>
            </a:r>
          </a:p>
        </p:txBody>
      </p:sp>
      <p:sp>
        <p:nvSpPr>
          <p:cNvPr id="38" name="文本框 37"/>
          <p:cNvSpPr txBox="1"/>
          <p:nvPr>
            <p:custDataLst>
              <p:tags r:id="rId2"/>
            </p:custDataLst>
          </p:nvPr>
        </p:nvSpPr>
        <p:spPr>
          <a:xfrm>
            <a:off x="-473867" y="5205883"/>
            <a:ext cx="4203025" cy="516760"/>
          </a:xfrm>
          <a:prstGeom prst="rect">
            <a:avLst/>
          </a:prstGeom>
          <a:noFill/>
        </p:spPr>
        <p:txBody>
          <a:bodyPr wrap="square" lIns="89826" tIns="46709" rIns="89826" bIns="0" anchor="b" anchorCtr="0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知识问答营销</a:t>
            </a:r>
          </a:p>
        </p:txBody>
      </p:sp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付费推广</a:t>
            </a:r>
          </a:p>
        </p:txBody>
      </p:sp>
      <p:sp>
        <p:nvSpPr>
          <p:cNvPr id="3" name="形状"/>
          <p:cNvSpPr/>
          <p:nvPr>
            <p:custDataLst>
              <p:tags r:id="rId3"/>
            </p:custDataLst>
          </p:nvPr>
        </p:nvSpPr>
        <p:spPr>
          <a:xfrm>
            <a:off x="3730214" y="1894622"/>
            <a:ext cx="4038440" cy="4040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87" h="19211" extrusionOk="0">
                <a:moveTo>
                  <a:pt x="6738" y="515"/>
                </a:moveTo>
                <a:lnTo>
                  <a:pt x="6738" y="515"/>
                </a:lnTo>
                <a:cubicBezTo>
                  <a:pt x="11936" y="-1194"/>
                  <a:pt x="17585" y="1490"/>
                  <a:pt x="19354" y="6511"/>
                </a:cubicBezTo>
                <a:cubicBezTo>
                  <a:pt x="21124" y="11532"/>
                  <a:pt x="18345" y="16987"/>
                  <a:pt x="13147" y="18697"/>
                </a:cubicBezTo>
                <a:cubicBezTo>
                  <a:pt x="7949" y="20406"/>
                  <a:pt x="2300" y="17722"/>
                  <a:pt x="531" y="12701"/>
                </a:cubicBezTo>
                <a:cubicBezTo>
                  <a:pt x="-476" y="9845"/>
                  <a:pt x="-35" y="6698"/>
                  <a:pt x="1723" y="4204"/>
                </a:cubicBezTo>
                <a:lnTo>
                  <a:pt x="1312" y="3888"/>
                </a:lnTo>
                <a:lnTo>
                  <a:pt x="2550" y="3915"/>
                </a:lnTo>
                <a:lnTo>
                  <a:pt x="2899" y="5110"/>
                </a:lnTo>
                <a:lnTo>
                  <a:pt x="2489" y="4794"/>
                </a:lnTo>
                <a:lnTo>
                  <a:pt x="2489" y="4794"/>
                </a:lnTo>
                <a:cubicBezTo>
                  <a:pt x="-262" y="8770"/>
                  <a:pt x="844" y="14147"/>
                  <a:pt x="4961" y="16805"/>
                </a:cubicBezTo>
                <a:cubicBezTo>
                  <a:pt x="9077" y="19463"/>
                  <a:pt x="14644" y="18394"/>
                  <a:pt x="17396" y="14418"/>
                </a:cubicBezTo>
                <a:cubicBezTo>
                  <a:pt x="20147" y="10442"/>
                  <a:pt x="19041" y="5065"/>
                  <a:pt x="14924" y="2407"/>
                </a:cubicBezTo>
                <a:cubicBezTo>
                  <a:pt x="12604" y="909"/>
                  <a:pt x="9695" y="540"/>
                  <a:pt x="7053" y="1409"/>
                </a:cubicBezTo>
                <a:close/>
              </a:path>
            </a:pathLst>
          </a:custGeom>
          <a:solidFill>
            <a:srgbClr val="BFBFBF"/>
          </a:solidFill>
          <a:ln w="12700">
            <a:miter lim="400000"/>
          </a:ln>
        </p:spPr>
        <p:txBody>
          <a:bodyPr tIns="45631" bIns="45631"/>
          <a:lstStyle/>
          <a:p>
            <a:endParaRPr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形"/>
          <p:cNvSpPr/>
          <p:nvPr>
            <p:custDataLst>
              <p:tags r:id="rId4"/>
            </p:custDataLst>
          </p:nvPr>
        </p:nvSpPr>
        <p:spPr>
          <a:xfrm rot="229787">
            <a:off x="7028652" y="3450993"/>
            <a:ext cx="1177429" cy="1177429"/>
          </a:xfrm>
          <a:prstGeom prst="ellipse">
            <a:avLst/>
          </a:prstGeom>
          <a:solidFill>
            <a:srgbClr val="1AA3AA"/>
          </a:solidFill>
          <a:ln w="12700">
            <a:miter lim="400000"/>
          </a:ln>
        </p:spPr>
        <p:txBody>
          <a:bodyPr tIns="45631" bIns="45631"/>
          <a:lstStyle/>
          <a:p>
            <a:endParaRPr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形"/>
          <p:cNvSpPr/>
          <p:nvPr>
            <p:custDataLst>
              <p:tags r:id="rId5"/>
            </p:custDataLst>
          </p:nvPr>
        </p:nvSpPr>
        <p:spPr>
          <a:xfrm rot="229787">
            <a:off x="4118464" y="4881105"/>
            <a:ext cx="1177429" cy="1177429"/>
          </a:xfrm>
          <a:prstGeom prst="ellipse">
            <a:avLst/>
          </a:prstGeom>
          <a:solidFill>
            <a:srgbClr val="9BBB59"/>
          </a:solidFill>
          <a:ln w="12700">
            <a:miter lim="400000"/>
          </a:ln>
        </p:spPr>
        <p:txBody>
          <a:bodyPr tIns="45631" bIns="45631"/>
          <a:lstStyle/>
          <a:p>
            <a:endParaRPr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形状"/>
          <p:cNvSpPr/>
          <p:nvPr>
            <p:custDataLst>
              <p:tags r:id="rId6"/>
            </p:custDataLst>
          </p:nvPr>
        </p:nvSpPr>
        <p:spPr>
          <a:xfrm>
            <a:off x="4416644" y="5194559"/>
            <a:ext cx="581067" cy="550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23" h="21075" extrusionOk="0">
                <a:moveTo>
                  <a:pt x="19305" y="9075"/>
                </a:moveTo>
                <a:cubicBezTo>
                  <a:pt x="10665" y="18375"/>
                  <a:pt x="10665" y="18375"/>
                  <a:pt x="10665" y="18375"/>
                </a:cubicBezTo>
                <a:cubicBezTo>
                  <a:pt x="10665" y="18675"/>
                  <a:pt x="10125" y="18675"/>
                  <a:pt x="10125" y="18375"/>
                </a:cubicBezTo>
                <a:cubicBezTo>
                  <a:pt x="9855" y="18375"/>
                  <a:pt x="9855" y="17775"/>
                  <a:pt x="10125" y="17775"/>
                </a:cubicBezTo>
                <a:cubicBezTo>
                  <a:pt x="18495" y="8175"/>
                  <a:pt x="18495" y="8175"/>
                  <a:pt x="18495" y="8175"/>
                </a:cubicBezTo>
                <a:cubicBezTo>
                  <a:pt x="19845" y="6675"/>
                  <a:pt x="19845" y="3975"/>
                  <a:pt x="18495" y="2175"/>
                </a:cubicBezTo>
                <a:cubicBezTo>
                  <a:pt x="16875" y="675"/>
                  <a:pt x="14445" y="675"/>
                  <a:pt x="13095" y="2175"/>
                </a:cubicBezTo>
                <a:cubicBezTo>
                  <a:pt x="1755" y="14775"/>
                  <a:pt x="1755" y="14775"/>
                  <a:pt x="1755" y="14775"/>
                </a:cubicBezTo>
                <a:cubicBezTo>
                  <a:pt x="675" y="15975"/>
                  <a:pt x="675" y="17775"/>
                  <a:pt x="1755" y="18975"/>
                </a:cubicBezTo>
                <a:cubicBezTo>
                  <a:pt x="2835" y="20175"/>
                  <a:pt x="4725" y="20175"/>
                  <a:pt x="5805" y="18975"/>
                </a:cubicBezTo>
                <a:cubicBezTo>
                  <a:pt x="14445" y="9375"/>
                  <a:pt x="14445" y="9375"/>
                  <a:pt x="14445" y="9375"/>
                </a:cubicBezTo>
                <a:cubicBezTo>
                  <a:pt x="15255" y="8475"/>
                  <a:pt x="15255" y="7275"/>
                  <a:pt x="14445" y="6375"/>
                </a:cubicBezTo>
                <a:cubicBezTo>
                  <a:pt x="13905" y="5775"/>
                  <a:pt x="12825" y="5775"/>
                  <a:pt x="12015" y="6375"/>
                </a:cubicBezTo>
                <a:cubicBezTo>
                  <a:pt x="5805" y="13275"/>
                  <a:pt x="5805" y="13275"/>
                  <a:pt x="5805" y="13275"/>
                </a:cubicBezTo>
                <a:cubicBezTo>
                  <a:pt x="5805" y="13575"/>
                  <a:pt x="5265" y="13575"/>
                  <a:pt x="5265" y="13275"/>
                </a:cubicBezTo>
                <a:cubicBezTo>
                  <a:pt x="4995" y="12975"/>
                  <a:pt x="4995" y="12675"/>
                  <a:pt x="5265" y="12375"/>
                </a:cubicBezTo>
                <a:cubicBezTo>
                  <a:pt x="11205" y="5775"/>
                  <a:pt x="11205" y="5775"/>
                  <a:pt x="11205" y="5775"/>
                </a:cubicBezTo>
                <a:cubicBezTo>
                  <a:pt x="12285" y="4275"/>
                  <a:pt x="14175" y="4275"/>
                  <a:pt x="15255" y="5775"/>
                </a:cubicBezTo>
                <a:cubicBezTo>
                  <a:pt x="16335" y="6975"/>
                  <a:pt x="16335" y="9075"/>
                  <a:pt x="15255" y="10275"/>
                </a:cubicBezTo>
                <a:cubicBezTo>
                  <a:pt x="6615" y="19875"/>
                  <a:pt x="6615" y="19875"/>
                  <a:pt x="6615" y="19875"/>
                </a:cubicBezTo>
                <a:cubicBezTo>
                  <a:pt x="5805" y="20775"/>
                  <a:pt x="4725" y="21075"/>
                  <a:pt x="3915" y="21075"/>
                </a:cubicBezTo>
                <a:cubicBezTo>
                  <a:pt x="2835" y="21075"/>
                  <a:pt x="1755" y="20775"/>
                  <a:pt x="1215" y="19875"/>
                </a:cubicBezTo>
                <a:cubicBezTo>
                  <a:pt x="-405" y="18075"/>
                  <a:pt x="-405" y="15375"/>
                  <a:pt x="1215" y="13875"/>
                </a:cubicBezTo>
                <a:cubicBezTo>
                  <a:pt x="12285" y="1575"/>
                  <a:pt x="12285" y="1575"/>
                  <a:pt x="12285" y="1575"/>
                </a:cubicBezTo>
                <a:cubicBezTo>
                  <a:pt x="14175" y="-525"/>
                  <a:pt x="17145" y="-525"/>
                  <a:pt x="19305" y="1575"/>
                </a:cubicBezTo>
                <a:cubicBezTo>
                  <a:pt x="21195" y="3675"/>
                  <a:pt x="21195" y="6975"/>
                  <a:pt x="19305" y="9075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tIns="45631" bIns="45631"/>
          <a:lstStyle/>
          <a:p>
            <a:endParaRPr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形状"/>
          <p:cNvSpPr/>
          <p:nvPr>
            <p:custDataLst>
              <p:tags r:id="rId7"/>
            </p:custDataLst>
          </p:nvPr>
        </p:nvSpPr>
        <p:spPr>
          <a:xfrm>
            <a:off x="7360752" y="3756357"/>
            <a:ext cx="513228" cy="566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2" extrusionOk="0">
                <a:moveTo>
                  <a:pt x="20012" y="7545"/>
                </a:moveTo>
                <a:cubicBezTo>
                  <a:pt x="14612" y="7545"/>
                  <a:pt x="14612" y="7545"/>
                  <a:pt x="14612" y="7545"/>
                </a:cubicBezTo>
                <a:cubicBezTo>
                  <a:pt x="13659" y="8433"/>
                  <a:pt x="13659" y="8433"/>
                  <a:pt x="13659" y="8433"/>
                </a:cubicBezTo>
                <a:cubicBezTo>
                  <a:pt x="20012" y="8433"/>
                  <a:pt x="20012" y="8433"/>
                  <a:pt x="20012" y="8433"/>
                </a:cubicBezTo>
                <a:cubicBezTo>
                  <a:pt x="20329" y="8433"/>
                  <a:pt x="20647" y="8729"/>
                  <a:pt x="20647" y="9320"/>
                </a:cubicBezTo>
                <a:cubicBezTo>
                  <a:pt x="20647" y="9912"/>
                  <a:pt x="20647" y="9912"/>
                  <a:pt x="20647" y="9912"/>
                </a:cubicBezTo>
                <a:cubicBezTo>
                  <a:pt x="20647" y="10208"/>
                  <a:pt x="20329" y="10504"/>
                  <a:pt x="20012" y="10504"/>
                </a:cubicBezTo>
                <a:cubicBezTo>
                  <a:pt x="10800" y="10504"/>
                  <a:pt x="10800" y="10504"/>
                  <a:pt x="10800" y="10504"/>
                </a:cubicBezTo>
                <a:cubicBezTo>
                  <a:pt x="10800" y="10504"/>
                  <a:pt x="10800" y="10504"/>
                  <a:pt x="10800" y="10504"/>
                </a:cubicBezTo>
                <a:cubicBezTo>
                  <a:pt x="10800" y="10504"/>
                  <a:pt x="11118" y="10504"/>
                  <a:pt x="11118" y="10504"/>
                </a:cubicBezTo>
                <a:cubicBezTo>
                  <a:pt x="11118" y="10504"/>
                  <a:pt x="10800" y="10504"/>
                  <a:pt x="10800" y="10504"/>
                </a:cubicBezTo>
                <a:cubicBezTo>
                  <a:pt x="11118" y="10504"/>
                  <a:pt x="11118" y="10504"/>
                  <a:pt x="11118" y="10504"/>
                </a:cubicBezTo>
                <a:cubicBezTo>
                  <a:pt x="11435" y="10504"/>
                  <a:pt x="11753" y="10504"/>
                  <a:pt x="11753" y="10208"/>
                </a:cubicBezTo>
                <a:cubicBezTo>
                  <a:pt x="12071" y="10208"/>
                  <a:pt x="12071" y="10208"/>
                  <a:pt x="12071" y="10208"/>
                </a:cubicBezTo>
                <a:cubicBezTo>
                  <a:pt x="12071" y="10208"/>
                  <a:pt x="12071" y="10208"/>
                  <a:pt x="12071" y="10208"/>
                </a:cubicBezTo>
                <a:cubicBezTo>
                  <a:pt x="20012" y="2515"/>
                  <a:pt x="20012" y="2515"/>
                  <a:pt x="20012" y="2515"/>
                </a:cubicBezTo>
                <a:cubicBezTo>
                  <a:pt x="20329" y="2219"/>
                  <a:pt x="20647" y="1923"/>
                  <a:pt x="20647" y="1331"/>
                </a:cubicBezTo>
                <a:cubicBezTo>
                  <a:pt x="20647" y="1036"/>
                  <a:pt x="20329" y="740"/>
                  <a:pt x="20012" y="444"/>
                </a:cubicBezTo>
                <a:cubicBezTo>
                  <a:pt x="19694" y="-148"/>
                  <a:pt x="18424" y="-148"/>
                  <a:pt x="17788" y="444"/>
                </a:cubicBezTo>
                <a:cubicBezTo>
                  <a:pt x="10165" y="7841"/>
                  <a:pt x="10165" y="7841"/>
                  <a:pt x="10165" y="7841"/>
                </a:cubicBezTo>
                <a:cubicBezTo>
                  <a:pt x="10800" y="6953"/>
                  <a:pt x="10800" y="6953"/>
                  <a:pt x="10800" y="6953"/>
                </a:cubicBezTo>
                <a:cubicBezTo>
                  <a:pt x="3812" y="444"/>
                  <a:pt x="3812" y="444"/>
                  <a:pt x="3812" y="444"/>
                </a:cubicBezTo>
                <a:cubicBezTo>
                  <a:pt x="3176" y="-148"/>
                  <a:pt x="1906" y="-148"/>
                  <a:pt x="1271" y="444"/>
                </a:cubicBezTo>
                <a:cubicBezTo>
                  <a:pt x="953" y="740"/>
                  <a:pt x="953" y="1036"/>
                  <a:pt x="953" y="1331"/>
                </a:cubicBezTo>
                <a:cubicBezTo>
                  <a:pt x="953" y="1923"/>
                  <a:pt x="1271" y="2219"/>
                  <a:pt x="1588" y="2515"/>
                </a:cubicBezTo>
                <a:cubicBezTo>
                  <a:pt x="9529" y="10208"/>
                  <a:pt x="9529" y="10208"/>
                  <a:pt x="9529" y="10208"/>
                </a:cubicBezTo>
                <a:cubicBezTo>
                  <a:pt x="9529" y="10208"/>
                  <a:pt x="9529" y="10208"/>
                  <a:pt x="9529" y="10208"/>
                </a:cubicBezTo>
                <a:cubicBezTo>
                  <a:pt x="9529" y="10208"/>
                  <a:pt x="9529" y="10208"/>
                  <a:pt x="9529" y="10208"/>
                </a:cubicBezTo>
                <a:cubicBezTo>
                  <a:pt x="9847" y="10504"/>
                  <a:pt x="10165" y="10504"/>
                  <a:pt x="10482" y="10504"/>
                </a:cubicBezTo>
                <a:cubicBezTo>
                  <a:pt x="10482" y="10504"/>
                  <a:pt x="10482" y="10504"/>
                  <a:pt x="10482" y="10504"/>
                </a:cubicBezTo>
                <a:cubicBezTo>
                  <a:pt x="1588" y="10504"/>
                  <a:pt x="1588" y="10504"/>
                  <a:pt x="1588" y="10504"/>
                </a:cubicBezTo>
                <a:cubicBezTo>
                  <a:pt x="1271" y="10504"/>
                  <a:pt x="953" y="10208"/>
                  <a:pt x="953" y="9912"/>
                </a:cubicBezTo>
                <a:cubicBezTo>
                  <a:pt x="953" y="9320"/>
                  <a:pt x="953" y="9320"/>
                  <a:pt x="953" y="9320"/>
                </a:cubicBezTo>
                <a:cubicBezTo>
                  <a:pt x="953" y="8729"/>
                  <a:pt x="1271" y="8433"/>
                  <a:pt x="1588" y="8433"/>
                </a:cubicBezTo>
                <a:cubicBezTo>
                  <a:pt x="7941" y="8433"/>
                  <a:pt x="7941" y="8433"/>
                  <a:pt x="7941" y="8433"/>
                </a:cubicBezTo>
                <a:cubicBezTo>
                  <a:pt x="6988" y="7545"/>
                  <a:pt x="6988" y="7545"/>
                  <a:pt x="6988" y="7545"/>
                </a:cubicBezTo>
                <a:cubicBezTo>
                  <a:pt x="1588" y="7545"/>
                  <a:pt x="1588" y="7545"/>
                  <a:pt x="1588" y="7545"/>
                </a:cubicBezTo>
                <a:cubicBezTo>
                  <a:pt x="635" y="7545"/>
                  <a:pt x="0" y="8137"/>
                  <a:pt x="0" y="9320"/>
                </a:cubicBezTo>
                <a:cubicBezTo>
                  <a:pt x="0" y="9912"/>
                  <a:pt x="0" y="9912"/>
                  <a:pt x="0" y="9912"/>
                </a:cubicBezTo>
                <a:cubicBezTo>
                  <a:pt x="0" y="10504"/>
                  <a:pt x="318" y="11096"/>
                  <a:pt x="1271" y="11392"/>
                </a:cubicBezTo>
                <a:cubicBezTo>
                  <a:pt x="2224" y="21156"/>
                  <a:pt x="2224" y="21156"/>
                  <a:pt x="2224" y="21156"/>
                </a:cubicBezTo>
                <a:cubicBezTo>
                  <a:pt x="2224" y="21452"/>
                  <a:pt x="2541" y="21452"/>
                  <a:pt x="2541" y="21452"/>
                </a:cubicBezTo>
                <a:cubicBezTo>
                  <a:pt x="18741" y="21452"/>
                  <a:pt x="18741" y="21452"/>
                  <a:pt x="18741" y="21452"/>
                </a:cubicBezTo>
                <a:cubicBezTo>
                  <a:pt x="19059" y="21452"/>
                  <a:pt x="19376" y="21452"/>
                  <a:pt x="19376" y="21156"/>
                </a:cubicBezTo>
                <a:cubicBezTo>
                  <a:pt x="20329" y="11392"/>
                  <a:pt x="20329" y="11392"/>
                  <a:pt x="20329" y="11392"/>
                </a:cubicBezTo>
                <a:cubicBezTo>
                  <a:pt x="20965" y="11096"/>
                  <a:pt x="21600" y="10504"/>
                  <a:pt x="21600" y="9912"/>
                </a:cubicBezTo>
                <a:cubicBezTo>
                  <a:pt x="21600" y="9320"/>
                  <a:pt x="21600" y="9320"/>
                  <a:pt x="21600" y="9320"/>
                </a:cubicBezTo>
                <a:cubicBezTo>
                  <a:pt x="21600" y="8137"/>
                  <a:pt x="20965" y="7545"/>
                  <a:pt x="20012" y="7545"/>
                </a:cubicBezTo>
                <a:close/>
                <a:moveTo>
                  <a:pt x="11435" y="10504"/>
                </a:moveTo>
                <a:cubicBezTo>
                  <a:pt x="11435" y="10504"/>
                  <a:pt x="11435" y="10504"/>
                  <a:pt x="11435" y="10208"/>
                </a:cubicBezTo>
                <a:cubicBezTo>
                  <a:pt x="11435" y="10504"/>
                  <a:pt x="11435" y="10504"/>
                  <a:pt x="11435" y="10504"/>
                </a:cubicBezTo>
                <a:close/>
                <a:moveTo>
                  <a:pt x="9212" y="9320"/>
                </a:moveTo>
                <a:cubicBezTo>
                  <a:pt x="9212" y="9320"/>
                  <a:pt x="9212" y="9616"/>
                  <a:pt x="9212" y="9616"/>
                </a:cubicBezTo>
                <a:cubicBezTo>
                  <a:pt x="9212" y="9616"/>
                  <a:pt x="9212" y="9320"/>
                  <a:pt x="9212" y="9320"/>
                </a:cubicBezTo>
                <a:close/>
                <a:moveTo>
                  <a:pt x="9212" y="8729"/>
                </a:moveTo>
                <a:cubicBezTo>
                  <a:pt x="9212" y="8729"/>
                  <a:pt x="9212" y="8729"/>
                  <a:pt x="9212" y="8729"/>
                </a:cubicBezTo>
                <a:cubicBezTo>
                  <a:pt x="2224" y="1923"/>
                  <a:pt x="2224" y="1923"/>
                  <a:pt x="2224" y="1923"/>
                </a:cubicBezTo>
                <a:cubicBezTo>
                  <a:pt x="1906" y="1923"/>
                  <a:pt x="1906" y="1627"/>
                  <a:pt x="1906" y="1331"/>
                </a:cubicBezTo>
                <a:cubicBezTo>
                  <a:pt x="1906" y="1331"/>
                  <a:pt x="1906" y="1036"/>
                  <a:pt x="1906" y="1036"/>
                </a:cubicBezTo>
                <a:cubicBezTo>
                  <a:pt x="2224" y="1036"/>
                  <a:pt x="2224" y="740"/>
                  <a:pt x="2541" y="740"/>
                </a:cubicBezTo>
                <a:cubicBezTo>
                  <a:pt x="2541" y="740"/>
                  <a:pt x="2859" y="1036"/>
                  <a:pt x="3176" y="1036"/>
                </a:cubicBezTo>
                <a:cubicBezTo>
                  <a:pt x="10165" y="7841"/>
                  <a:pt x="10165" y="7841"/>
                  <a:pt x="10165" y="7841"/>
                </a:cubicBezTo>
                <a:cubicBezTo>
                  <a:pt x="9847" y="8137"/>
                  <a:pt x="9847" y="8137"/>
                  <a:pt x="9847" y="8137"/>
                </a:cubicBezTo>
                <a:cubicBezTo>
                  <a:pt x="9529" y="8137"/>
                  <a:pt x="9529" y="8433"/>
                  <a:pt x="9212" y="8729"/>
                </a:cubicBezTo>
                <a:close/>
                <a:moveTo>
                  <a:pt x="10165" y="9320"/>
                </a:moveTo>
                <a:cubicBezTo>
                  <a:pt x="10165" y="9025"/>
                  <a:pt x="10165" y="8729"/>
                  <a:pt x="10482" y="8729"/>
                </a:cubicBezTo>
                <a:cubicBezTo>
                  <a:pt x="18424" y="1036"/>
                  <a:pt x="18424" y="1036"/>
                  <a:pt x="18424" y="1036"/>
                </a:cubicBezTo>
                <a:cubicBezTo>
                  <a:pt x="18741" y="1036"/>
                  <a:pt x="18741" y="740"/>
                  <a:pt x="19059" y="740"/>
                </a:cubicBezTo>
                <a:cubicBezTo>
                  <a:pt x="19059" y="740"/>
                  <a:pt x="19376" y="1036"/>
                  <a:pt x="19376" y="1036"/>
                </a:cubicBezTo>
                <a:cubicBezTo>
                  <a:pt x="19694" y="1036"/>
                  <a:pt x="19694" y="1331"/>
                  <a:pt x="19694" y="1331"/>
                </a:cubicBezTo>
                <a:cubicBezTo>
                  <a:pt x="19694" y="1627"/>
                  <a:pt x="19376" y="1923"/>
                  <a:pt x="19376" y="1923"/>
                </a:cubicBezTo>
                <a:cubicBezTo>
                  <a:pt x="11435" y="9320"/>
                  <a:pt x="11435" y="9320"/>
                  <a:pt x="11435" y="9320"/>
                </a:cubicBezTo>
                <a:cubicBezTo>
                  <a:pt x="11118" y="9616"/>
                  <a:pt x="10800" y="9616"/>
                  <a:pt x="10800" y="9616"/>
                </a:cubicBezTo>
                <a:cubicBezTo>
                  <a:pt x="10482" y="9616"/>
                  <a:pt x="10482" y="9616"/>
                  <a:pt x="10165" y="9616"/>
                </a:cubicBezTo>
                <a:cubicBezTo>
                  <a:pt x="10165" y="9320"/>
                  <a:pt x="10165" y="9320"/>
                  <a:pt x="10165" y="9320"/>
                </a:cubicBezTo>
                <a:close/>
                <a:moveTo>
                  <a:pt x="18424" y="20564"/>
                </a:moveTo>
                <a:cubicBezTo>
                  <a:pt x="3176" y="20564"/>
                  <a:pt x="3176" y="20564"/>
                  <a:pt x="3176" y="20564"/>
                </a:cubicBezTo>
                <a:cubicBezTo>
                  <a:pt x="2224" y="11392"/>
                  <a:pt x="2224" y="11392"/>
                  <a:pt x="2224" y="11392"/>
                </a:cubicBezTo>
                <a:cubicBezTo>
                  <a:pt x="19376" y="11392"/>
                  <a:pt x="19376" y="11392"/>
                  <a:pt x="19376" y="11392"/>
                </a:cubicBezTo>
                <a:lnTo>
                  <a:pt x="18424" y="20564"/>
                </a:lnTo>
                <a:close/>
                <a:moveTo>
                  <a:pt x="10800" y="9616"/>
                </a:moveTo>
                <a:cubicBezTo>
                  <a:pt x="10482" y="9616"/>
                  <a:pt x="10165" y="9320"/>
                  <a:pt x="10165" y="9025"/>
                </a:cubicBezTo>
                <a:cubicBezTo>
                  <a:pt x="10165" y="9025"/>
                  <a:pt x="10482" y="8729"/>
                  <a:pt x="10800" y="8729"/>
                </a:cubicBezTo>
                <a:cubicBezTo>
                  <a:pt x="11118" y="8729"/>
                  <a:pt x="11435" y="9025"/>
                  <a:pt x="11435" y="9025"/>
                </a:cubicBezTo>
                <a:cubicBezTo>
                  <a:pt x="11435" y="9320"/>
                  <a:pt x="11118" y="9616"/>
                  <a:pt x="10800" y="9616"/>
                </a:cubicBezTo>
                <a:close/>
                <a:moveTo>
                  <a:pt x="5400" y="19381"/>
                </a:moveTo>
                <a:cubicBezTo>
                  <a:pt x="5400" y="11984"/>
                  <a:pt x="5400" y="11984"/>
                  <a:pt x="5400" y="11984"/>
                </a:cubicBezTo>
                <a:cubicBezTo>
                  <a:pt x="5400" y="11984"/>
                  <a:pt x="5400" y="11688"/>
                  <a:pt x="5718" y="11688"/>
                </a:cubicBezTo>
                <a:cubicBezTo>
                  <a:pt x="6035" y="11688"/>
                  <a:pt x="6035" y="11984"/>
                  <a:pt x="6035" y="11984"/>
                </a:cubicBezTo>
                <a:cubicBezTo>
                  <a:pt x="6035" y="19381"/>
                  <a:pt x="6035" y="19381"/>
                  <a:pt x="6035" y="19381"/>
                </a:cubicBezTo>
                <a:cubicBezTo>
                  <a:pt x="6035" y="19381"/>
                  <a:pt x="6035" y="19677"/>
                  <a:pt x="5718" y="19677"/>
                </a:cubicBezTo>
                <a:cubicBezTo>
                  <a:pt x="5400" y="19677"/>
                  <a:pt x="5400" y="19381"/>
                  <a:pt x="5400" y="19381"/>
                </a:cubicBezTo>
                <a:close/>
                <a:moveTo>
                  <a:pt x="7941" y="19381"/>
                </a:moveTo>
                <a:cubicBezTo>
                  <a:pt x="7941" y="11984"/>
                  <a:pt x="7941" y="11984"/>
                  <a:pt x="7941" y="11984"/>
                </a:cubicBezTo>
                <a:cubicBezTo>
                  <a:pt x="7941" y="11984"/>
                  <a:pt x="8259" y="11688"/>
                  <a:pt x="8259" y="11688"/>
                </a:cubicBezTo>
                <a:cubicBezTo>
                  <a:pt x="8576" y="11688"/>
                  <a:pt x="8576" y="11984"/>
                  <a:pt x="8576" y="11984"/>
                </a:cubicBezTo>
                <a:cubicBezTo>
                  <a:pt x="8576" y="19381"/>
                  <a:pt x="8576" y="19381"/>
                  <a:pt x="8576" y="19381"/>
                </a:cubicBezTo>
                <a:cubicBezTo>
                  <a:pt x="8576" y="19381"/>
                  <a:pt x="8576" y="19677"/>
                  <a:pt x="8259" y="19677"/>
                </a:cubicBezTo>
                <a:cubicBezTo>
                  <a:pt x="8259" y="19677"/>
                  <a:pt x="7941" y="19381"/>
                  <a:pt x="7941" y="19381"/>
                </a:cubicBezTo>
                <a:close/>
                <a:moveTo>
                  <a:pt x="10800" y="19381"/>
                </a:moveTo>
                <a:cubicBezTo>
                  <a:pt x="10800" y="11984"/>
                  <a:pt x="10800" y="11984"/>
                  <a:pt x="10800" y="11984"/>
                </a:cubicBezTo>
                <a:cubicBezTo>
                  <a:pt x="10800" y="11984"/>
                  <a:pt x="10800" y="11688"/>
                  <a:pt x="11118" y="11688"/>
                </a:cubicBezTo>
                <a:cubicBezTo>
                  <a:pt x="11118" y="11688"/>
                  <a:pt x="11435" y="11984"/>
                  <a:pt x="11435" y="11984"/>
                </a:cubicBezTo>
                <a:cubicBezTo>
                  <a:pt x="11435" y="19381"/>
                  <a:pt x="11435" y="19381"/>
                  <a:pt x="11435" y="19381"/>
                </a:cubicBezTo>
                <a:cubicBezTo>
                  <a:pt x="11435" y="19381"/>
                  <a:pt x="11118" y="19677"/>
                  <a:pt x="11118" y="19677"/>
                </a:cubicBezTo>
                <a:cubicBezTo>
                  <a:pt x="10800" y="19677"/>
                  <a:pt x="10800" y="19381"/>
                  <a:pt x="10800" y="19381"/>
                </a:cubicBezTo>
                <a:close/>
                <a:moveTo>
                  <a:pt x="13341" y="19381"/>
                </a:moveTo>
                <a:cubicBezTo>
                  <a:pt x="13341" y="11984"/>
                  <a:pt x="13341" y="11984"/>
                  <a:pt x="13341" y="11984"/>
                </a:cubicBezTo>
                <a:cubicBezTo>
                  <a:pt x="13341" y="11984"/>
                  <a:pt x="13341" y="11688"/>
                  <a:pt x="13659" y="11688"/>
                </a:cubicBezTo>
                <a:cubicBezTo>
                  <a:pt x="13659" y="11688"/>
                  <a:pt x="13976" y="11984"/>
                  <a:pt x="13976" y="11984"/>
                </a:cubicBezTo>
                <a:cubicBezTo>
                  <a:pt x="13976" y="19381"/>
                  <a:pt x="13976" y="19381"/>
                  <a:pt x="13976" y="19381"/>
                </a:cubicBezTo>
                <a:cubicBezTo>
                  <a:pt x="13976" y="19381"/>
                  <a:pt x="13659" y="19677"/>
                  <a:pt x="13659" y="19677"/>
                </a:cubicBezTo>
                <a:cubicBezTo>
                  <a:pt x="13341" y="19677"/>
                  <a:pt x="13341" y="19381"/>
                  <a:pt x="13341" y="19381"/>
                </a:cubicBezTo>
                <a:close/>
                <a:moveTo>
                  <a:pt x="15882" y="19381"/>
                </a:moveTo>
                <a:cubicBezTo>
                  <a:pt x="15882" y="11984"/>
                  <a:pt x="15882" y="11984"/>
                  <a:pt x="15882" y="11984"/>
                </a:cubicBezTo>
                <a:cubicBezTo>
                  <a:pt x="15882" y="11984"/>
                  <a:pt x="15882" y="11688"/>
                  <a:pt x="16200" y="11688"/>
                </a:cubicBezTo>
                <a:cubicBezTo>
                  <a:pt x="16518" y="11688"/>
                  <a:pt x="16518" y="11984"/>
                  <a:pt x="16518" y="11984"/>
                </a:cubicBezTo>
                <a:cubicBezTo>
                  <a:pt x="16518" y="19381"/>
                  <a:pt x="16518" y="19381"/>
                  <a:pt x="16518" y="19381"/>
                </a:cubicBezTo>
                <a:cubicBezTo>
                  <a:pt x="16518" y="19381"/>
                  <a:pt x="16518" y="19677"/>
                  <a:pt x="16200" y="19677"/>
                </a:cubicBezTo>
                <a:cubicBezTo>
                  <a:pt x="15882" y="19677"/>
                  <a:pt x="15882" y="19381"/>
                  <a:pt x="15882" y="1938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tIns="45631" bIns="45631"/>
          <a:lstStyle/>
          <a:p>
            <a:endParaRPr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形"/>
          <p:cNvSpPr/>
          <p:nvPr>
            <p:custDataLst>
              <p:tags r:id="rId8"/>
            </p:custDataLst>
          </p:nvPr>
        </p:nvSpPr>
        <p:spPr>
          <a:xfrm rot="229787">
            <a:off x="4335045" y="1645753"/>
            <a:ext cx="1177429" cy="1177429"/>
          </a:xfrm>
          <a:prstGeom prst="ellipse">
            <a:avLst/>
          </a:prstGeom>
          <a:solidFill>
            <a:srgbClr val="1F74AD"/>
          </a:solidFill>
          <a:ln w="12700">
            <a:miter lim="400000"/>
          </a:ln>
        </p:spPr>
        <p:txBody>
          <a:bodyPr tIns="45631" bIns="45631"/>
          <a:lstStyle/>
          <a:p>
            <a:endParaRPr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形状"/>
          <p:cNvSpPr/>
          <p:nvPr>
            <p:custDataLst>
              <p:tags r:id="rId9"/>
            </p:custDataLst>
          </p:nvPr>
        </p:nvSpPr>
        <p:spPr>
          <a:xfrm>
            <a:off x="4633886" y="1936204"/>
            <a:ext cx="579747" cy="596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2" h="21600" extrusionOk="0">
                <a:moveTo>
                  <a:pt x="20992" y="10660"/>
                </a:moveTo>
                <a:cubicBezTo>
                  <a:pt x="20992" y="8696"/>
                  <a:pt x="20452" y="6732"/>
                  <a:pt x="19372" y="5049"/>
                </a:cubicBezTo>
                <a:cubicBezTo>
                  <a:pt x="19642" y="4769"/>
                  <a:pt x="19642" y="4208"/>
                  <a:pt x="19372" y="3927"/>
                </a:cubicBezTo>
                <a:cubicBezTo>
                  <a:pt x="18832" y="3086"/>
                  <a:pt x="18832" y="3086"/>
                  <a:pt x="18832" y="3086"/>
                </a:cubicBezTo>
                <a:cubicBezTo>
                  <a:pt x="18562" y="3086"/>
                  <a:pt x="18562" y="3086"/>
                  <a:pt x="18292" y="3086"/>
                </a:cubicBezTo>
                <a:cubicBezTo>
                  <a:pt x="18292" y="2805"/>
                  <a:pt x="18292" y="2525"/>
                  <a:pt x="18022" y="2244"/>
                </a:cubicBezTo>
                <a:cubicBezTo>
                  <a:pt x="17212" y="1683"/>
                  <a:pt x="17212" y="1683"/>
                  <a:pt x="17212" y="1683"/>
                </a:cubicBezTo>
                <a:cubicBezTo>
                  <a:pt x="16942" y="1683"/>
                  <a:pt x="16672" y="1683"/>
                  <a:pt x="16132" y="1683"/>
                </a:cubicBezTo>
                <a:cubicBezTo>
                  <a:pt x="14512" y="561"/>
                  <a:pt x="12622" y="0"/>
                  <a:pt x="10462" y="0"/>
                </a:cubicBezTo>
                <a:cubicBezTo>
                  <a:pt x="8572" y="0"/>
                  <a:pt x="6412" y="561"/>
                  <a:pt x="4792" y="1683"/>
                </a:cubicBezTo>
                <a:cubicBezTo>
                  <a:pt x="4522" y="1403"/>
                  <a:pt x="4252" y="1403"/>
                  <a:pt x="3712" y="1683"/>
                </a:cubicBezTo>
                <a:cubicBezTo>
                  <a:pt x="3172" y="2244"/>
                  <a:pt x="3172" y="2244"/>
                  <a:pt x="3172" y="2244"/>
                </a:cubicBezTo>
                <a:cubicBezTo>
                  <a:pt x="2902" y="2244"/>
                  <a:pt x="2902" y="2525"/>
                  <a:pt x="2902" y="2805"/>
                </a:cubicBezTo>
                <a:cubicBezTo>
                  <a:pt x="2632" y="2805"/>
                  <a:pt x="2362" y="2805"/>
                  <a:pt x="2362" y="3086"/>
                </a:cubicBezTo>
                <a:cubicBezTo>
                  <a:pt x="1822" y="3647"/>
                  <a:pt x="1822" y="3647"/>
                  <a:pt x="1822" y="3647"/>
                </a:cubicBezTo>
                <a:cubicBezTo>
                  <a:pt x="1552" y="4208"/>
                  <a:pt x="1552" y="4488"/>
                  <a:pt x="1822" y="4769"/>
                </a:cubicBezTo>
                <a:cubicBezTo>
                  <a:pt x="-608" y="8416"/>
                  <a:pt x="-608" y="13184"/>
                  <a:pt x="1822" y="16831"/>
                </a:cubicBezTo>
                <a:cubicBezTo>
                  <a:pt x="1552" y="17112"/>
                  <a:pt x="1552" y="17392"/>
                  <a:pt x="1822" y="17953"/>
                </a:cubicBezTo>
                <a:cubicBezTo>
                  <a:pt x="2362" y="18514"/>
                  <a:pt x="2362" y="18514"/>
                  <a:pt x="2362" y="18514"/>
                </a:cubicBezTo>
                <a:cubicBezTo>
                  <a:pt x="2632" y="18795"/>
                  <a:pt x="2632" y="18795"/>
                  <a:pt x="2902" y="18795"/>
                </a:cubicBezTo>
                <a:cubicBezTo>
                  <a:pt x="2902" y="19075"/>
                  <a:pt x="2902" y="19356"/>
                  <a:pt x="3172" y="19356"/>
                </a:cubicBezTo>
                <a:cubicBezTo>
                  <a:pt x="3982" y="19917"/>
                  <a:pt x="3982" y="19917"/>
                  <a:pt x="3982" y="19917"/>
                </a:cubicBezTo>
                <a:cubicBezTo>
                  <a:pt x="3982" y="20197"/>
                  <a:pt x="4252" y="20197"/>
                  <a:pt x="4522" y="20197"/>
                </a:cubicBezTo>
                <a:cubicBezTo>
                  <a:pt x="4792" y="20197"/>
                  <a:pt x="4792" y="20197"/>
                  <a:pt x="5062" y="19917"/>
                </a:cubicBezTo>
                <a:cubicBezTo>
                  <a:pt x="6682" y="21039"/>
                  <a:pt x="8572" y="21600"/>
                  <a:pt x="10462" y="21600"/>
                </a:cubicBezTo>
                <a:cubicBezTo>
                  <a:pt x="12622" y="21600"/>
                  <a:pt x="14512" y="21039"/>
                  <a:pt x="16132" y="19917"/>
                </a:cubicBezTo>
                <a:cubicBezTo>
                  <a:pt x="16402" y="19917"/>
                  <a:pt x="16402" y="19917"/>
                  <a:pt x="16672" y="19917"/>
                </a:cubicBezTo>
                <a:cubicBezTo>
                  <a:pt x="16942" y="19917"/>
                  <a:pt x="16942" y="19917"/>
                  <a:pt x="17212" y="19917"/>
                </a:cubicBezTo>
                <a:cubicBezTo>
                  <a:pt x="18022" y="19356"/>
                  <a:pt x="18022" y="19356"/>
                  <a:pt x="18022" y="19356"/>
                </a:cubicBezTo>
                <a:cubicBezTo>
                  <a:pt x="18022" y="19075"/>
                  <a:pt x="18292" y="18795"/>
                  <a:pt x="18292" y="18795"/>
                </a:cubicBezTo>
                <a:cubicBezTo>
                  <a:pt x="18292" y="18795"/>
                  <a:pt x="18562" y="18514"/>
                  <a:pt x="18832" y="18514"/>
                </a:cubicBezTo>
                <a:cubicBezTo>
                  <a:pt x="19372" y="17673"/>
                  <a:pt x="19372" y="17673"/>
                  <a:pt x="19372" y="17673"/>
                </a:cubicBezTo>
                <a:cubicBezTo>
                  <a:pt x="19642" y="17392"/>
                  <a:pt x="19642" y="16831"/>
                  <a:pt x="19372" y="16551"/>
                </a:cubicBezTo>
                <a:cubicBezTo>
                  <a:pt x="20452" y="14868"/>
                  <a:pt x="20992" y="12904"/>
                  <a:pt x="20992" y="10660"/>
                </a:cubicBezTo>
                <a:close/>
                <a:moveTo>
                  <a:pt x="14242" y="14026"/>
                </a:moveTo>
                <a:cubicBezTo>
                  <a:pt x="14242" y="14026"/>
                  <a:pt x="14242" y="14306"/>
                  <a:pt x="14242" y="14587"/>
                </a:cubicBezTo>
                <a:cubicBezTo>
                  <a:pt x="13972" y="14587"/>
                  <a:pt x="13702" y="14587"/>
                  <a:pt x="13702" y="14587"/>
                </a:cubicBezTo>
                <a:cubicBezTo>
                  <a:pt x="12892" y="15148"/>
                  <a:pt x="12892" y="15148"/>
                  <a:pt x="12892" y="15148"/>
                </a:cubicBezTo>
                <a:cubicBezTo>
                  <a:pt x="12622" y="15148"/>
                  <a:pt x="12622" y="15429"/>
                  <a:pt x="12352" y="15709"/>
                </a:cubicBezTo>
                <a:cubicBezTo>
                  <a:pt x="12352" y="15990"/>
                  <a:pt x="12622" y="15990"/>
                  <a:pt x="12622" y="16270"/>
                </a:cubicBezTo>
                <a:cubicBezTo>
                  <a:pt x="12082" y="16551"/>
                  <a:pt x="11272" y="16551"/>
                  <a:pt x="10462" y="16551"/>
                </a:cubicBezTo>
                <a:cubicBezTo>
                  <a:pt x="9922" y="16551"/>
                  <a:pt x="9112" y="16551"/>
                  <a:pt x="8572" y="16270"/>
                </a:cubicBezTo>
                <a:cubicBezTo>
                  <a:pt x="8572" y="16270"/>
                  <a:pt x="8572" y="15990"/>
                  <a:pt x="8572" y="15709"/>
                </a:cubicBezTo>
                <a:cubicBezTo>
                  <a:pt x="8572" y="15709"/>
                  <a:pt x="8572" y="15429"/>
                  <a:pt x="8302" y="15429"/>
                </a:cubicBezTo>
                <a:cubicBezTo>
                  <a:pt x="7492" y="14868"/>
                  <a:pt x="7492" y="14868"/>
                  <a:pt x="7492" y="14868"/>
                </a:cubicBezTo>
                <a:cubicBezTo>
                  <a:pt x="7492" y="14587"/>
                  <a:pt x="7222" y="14587"/>
                  <a:pt x="6952" y="14587"/>
                </a:cubicBezTo>
                <a:cubicBezTo>
                  <a:pt x="6952" y="14587"/>
                  <a:pt x="6952" y="14306"/>
                  <a:pt x="6952" y="14026"/>
                </a:cubicBezTo>
                <a:cubicBezTo>
                  <a:pt x="6412" y="13184"/>
                  <a:pt x="6412" y="13184"/>
                  <a:pt x="6412" y="13184"/>
                </a:cubicBezTo>
                <a:cubicBezTo>
                  <a:pt x="6142" y="12904"/>
                  <a:pt x="5602" y="12904"/>
                  <a:pt x="5332" y="13184"/>
                </a:cubicBezTo>
                <a:cubicBezTo>
                  <a:pt x="5332" y="13184"/>
                  <a:pt x="5332" y="13184"/>
                  <a:pt x="5332" y="13184"/>
                </a:cubicBezTo>
                <a:cubicBezTo>
                  <a:pt x="4522" y="11782"/>
                  <a:pt x="4522" y="10099"/>
                  <a:pt x="5332" y="8416"/>
                </a:cubicBezTo>
                <a:cubicBezTo>
                  <a:pt x="5332" y="8696"/>
                  <a:pt x="5602" y="8696"/>
                  <a:pt x="5602" y="8696"/>
                </a:cubicBezTo>
                <a:cubicBezTo>
                  <a:pt x="5872" y="8696"/>
                  <a:pt x="6142" y="8416"/>
                  <a:pt x="6142" y="8416"/>
                </a:cubicBezTo>
                <a:cubicBezTo>
                  <a:pt x="6682" y="7574"/>
                  <a:pt x="6682" y="7574"/>
                  <a:pt x="6682" y="7574"/>
                </a:cubicBezTo>
                <a:cubicBezTo>
                  <a:pt x="6952" y="7294"/>
                  <a:pt x="6952" y="7013"/>
                  <a:pt x="6952" y="7013"/>
                </a:cubicBezTo>
                <a:cubicBezTo>
                  <a:pt x="6952" y="7013"/>
                  <a:pt x="7222" y="7013"/>
                  <a:pt x="7492" y="6732"/>
                </a:cubicBezTo>
                <a:cubicBezTo>
                  <a:pt x="8032" y="6171"/>
                  <a:pt x="8032" y="6171"/>
                  <a:pt x="8032" y="6171"/>
                </a:cubicBezTo>
                <a:cubicBezTo>
                  <a:pt x="8302" y="6171"/>
                  <a:pt x="8572" y="5891"/>
                  <a:pt x="8572" y="5610"/>
                </a:cubicBezTo>
                <a:cubicBezTo>
                  <a:pt x="8572" y="5610"/>
                  <a:pt x="8572" y="5330"/>
                  <a:pt x="8302" y="5330"/>
                </a:cubicBezTo>
                <a:cubicBezTo>
                  <a:pt x="9112" y="5049"/>
                  <a:pt x="9652" y="4769"/>
                  <a:pt x="10462" y="4769"/>
                </a:cubicBezTo>
                <a:cubicBezTo>
                  <a:pt x="11272" y="4769"/>
                  <a:pt x="12082" y="5049"/>
                  <a:pt x="12622" y="5330"/>
                </a:cubicBezTo>
                <a:cubicBezTo>
                  <a:pt x="12622" y="5330"/>
                  <a:pt x="12622" y="5330"/>
                  <a:pt x="12622" y="5330"/>
                </a:cubicBezTo>
                <a:cubicBezTo>
                  <a:pt x="12622" y="5610"/>
                  <a:pt x="12622" y="5891"/>
                  <a:pt x="12622" y="5891"/>
                </a:cubicBezTo>
                <a:cubicBezTo>
                  <a:pt x="12622" y="6171"/>
                  <a:pt x="12622" y="6452"/>
                  <a:pt x="12892" y="6452"/>
                </a:cubicBezTo>
                <a:cubicBezTo>
                  <a:pt x="13702" y="7013"/>
                  <a:pt x="13702" y="7013"/>
                  <a:pt x="13702" y="7013"/>
                </a:cubicBezTo>
                <a:cubicBezTo>
                  <a:pt x="13702" y="7013"/>
                  <a:pt x="13972" y="7013"/>
                  <a:pt x="14242" y="7013"/>
                </a:cubicBezTo>
                <a:cubicBezTo>
                  <a:pt x="14242" y="7013"/>
                  <a:pt x="14242" y="7013"/>
                  <a:pt x="14242" y="7013"/>
                </a:cubicBezTo>
                <a:cubicBezTo>
                  <a:pt x="14242" y="7294"/>
                  <a:pt x="14242" y="7574"/>
                  <a:pt x="14242" y="7574"/>
                </a:cubicBezTo>
                <a:cubicBezTo>
                  <a:pt x="14782" y="8416"/>
                  <a:pt x="14782" y="8416"/>
                  <a:pt x="14782" y="8416"/>
                </a:cubicBezTo>
                <a:cubicBezTo>
                  <a:pt x="15052" y="8696"/>
                  <a:pt x="15322" y="8977"/>
                  <a:pt x="15322" y="8977"/>
                </a:cubicBezTo>
                <a:cubicBezTo>
                  <a:pt x="15592" y="8977"/>
                  <a:pt x="15592" y="8977"/>
                  <a:pt x="15862" y="8696"/>
                </a:cubicBezTo>
                <a:cubicBezTo>
                  <a:pt x="16402" y="10099"/>
                  <a:pt x="16132" y="11501"/>
                  <a:pt x="15862" y="12904"/>
                </a:cubicBezTo>
                <a:cubicBezTo>
                  <a:pt x="15322" y="12623"/>
                  <a:pt x="15052" y="12904"/>
                  <a:pt x="14782" y="13184"/>
                </a:cubicBezTo>
                <a:lnTo>
                  <a:pt x="14242" y="14026"/>
                </a:lnTo>
                <a:close/>
                <a:moveTo>
                  <a:pt x="10462" y="20758"/>
                </a:moveTo>
                <a:cubicBezTo>
                  <a:pt x="8842" y="20758"/>
                  <a:pt x="6952" y="20197"/>
                  <a:pt x="5602" y="19356"/>
                </a:cubicBezTo>
                <a:cubicBezTo>
                  <a:pt x="8032" y="17112"/>
                  <a:pt x="8032" y="17112"/>
                  <a:pt x="8032" y="17112"/>
                </a:cubicBezTo>
                <a:cubicBezTo>
                  <a:pt x="8842" y="17392"/>
                  <a:pt x="9652" y="17392"/>
                  <a:pt x="10462" y="17392"/>
                </a:cubicBezTo>
                <a:cubicBezTo>
                  <a:pt x="11542" y="17392"/>
                  <a:pt x="12352" y="17392"/>
                  <a:pt x="13162" y="16831"/>
                </a:cubicBezTo>
                <a:cubicBezTo>
                  <a:pt x="15592" y="19356"/>
                  <a:pt x="15592" y="19356"/>
                  <a:pt x="15592" y="19356"/>
                </a:cubicBezTo>
                <a:cubicBezTo>
                  <a:pt x="13972" y="20197"/>
                  <a:pt x="12352" y="20758"/>
                  <a:pt x="10462" y="20758"/>
                </a:cubicBezTo>
                <a:close/>
                <a:moveTo>
                  <a:pt x="2362" y="16270"/>
                </a:moveTo>
                <a:cubicBezTo>
                  <a:pt x="472" y="12904"/>
                  <a:pt x="472" y="8696"/>
                  <a:pt x="2362" y="5610"/>
                </a:cubicBezTo>
                <a:cubicBezTo>
                  <a:pt x="4522" y="7855"/>
                  <a:pt x="4522" y="7855"/>
                  <a:pt x="4522" y="7855"/>
                </a:cubicBezTo>
                <a:cubicBezTo>
                  <a:pt x="3712" y="9818"/>
                  <a:pt x="3712" y="11782"/>
                  <a:pt x="4792" y="13745"/>
                </a:cubicBezTo>
                <a:lnTo>
                  <a:pt x="2362" y="16270"/>
                </a:lnTo>
                <a:close/>
                <a:moveTo>
                  <a:pt x="10462" y="842"/>
                </a:moveTo>
                <a:cubicBezTo>
                  <a:pt x="12352" y="842"/>
                  <a:pt x="13972" y="1403"/>
                  <a:pt x="15592" y="2244"/>
                </a:cubicBezTo>
                <a:cubicBezTo>
                  <a:pt x="13432" y="4769"/>
                  <a:pt x="13432" y="4769"/>
                  <a:pt x="13432" y="4769"/>
                </a:cubicBezTo>
                <a:cubicBezTo>
                  <a:pt x="12352" y="4208"/>
                  <a:pt x="11542" y="3927"/>
                  <a:pt x="10462" y="3927"/>
                </a:cubicBezTo>
                <a:cubicBezTo>
                  <a:pt x="9652" y="3927"/>
                  <a:pt x="8572" y="4208"/>
                  <a:pt x="7762" y="4488"/>
                </a:cubicBezTo>
                <a:cubicBezTo>
                  <a:pt x="5602" y="2244"/>
                  <a:pt x="5602" y="2244"/>
                  <a:pt x="5602" y="2244"/>
                </a:cubicBezTo>
                <a:cubicBezTo>
                  <a:pt x="6952" y="1403"/>
                  <a:pt x="8572" y="842"/>
                  <a:pt x="10462" y="842"/>
                </a:cubicBezTo>
                <a:close/>
                <a:moveTo>
                  <a:pt x="16402" y="8135"/>
                </a:moveTo>
                <a:cubicBezTo>
                  <a:pt x="18832" y="5610"/>
                  <a:pt x="18832" y="5610"/>
                  <a:pt x="18832" y="5610"/>
                </a:cubicBezTo>
                <a:cubicBezTo>
                  <a:pt x="20452" y="8977"/>
                  <a:pt x="20452" y="12904"/>
                  <a:pt x="18562" y="15990"/>
                </a:cubicBezTo>
                <a:cubicBezTo>
                  <a:pt x="16402" y="13465"/>
                  <a:pt x="16402" y="13465"/>
                  <a:pt x="16402" y="13465"/>
                </a:cubicBezTo>
                <a:cubicBezTo>
                  <a:pt x="17212" y="11782"/>
                  <a:pt x="17212" y="9818"/>
                  <a:pt x="16402" y="8135"/>
                </a:cubicBezTo>
                <a:close/>
                <a:moveTo>
                  <a:pt x="18292" y="3647"/>
                </a:moveTo>
                <a:cubicBezTo>
                  <a:pt x="18832" y="4208"/>
                  <a:pt x="18832" y="4208"/>
                  <a:pt x="18832" y="4208"/>
                </a:cubicBezTo>
                <a:cubicBezTo>
                  <a:pt x="19102" y="4488"/>
                  <a:pt x="19102" y="4769"/>
                  <a:pt x="18832" y="4769"/>
                </a:cubicBezTo>
                <a:cubicBezTo>
                  <a:pt x="15592" y="8416"/>
                  <a:pt x="15592" y="8416"/>
                  <a:pt x="15592" y="8416"/>
                </a:cubicBezTo>
                <a:cubicBezTo>
                  <a:pt x="15322" y="8416"/>
                  <a:pt x="15322" y="8416"/>
                  <a:pt x="15322" y="8135"/>
                </a:cubicBezTo>
                <a:cubicBezTo>
                  <a:pt x="14782" y="7294"/>
                  <a:pt x="14782" y="7294"/>
                  <a:pt x="14782" y="7294"/>
                </a:cubicBezTo>
                <a:cubicBezTo>
                  <a:pt x="14782" y="7294"/>
                  <a:pt x="14782" y="7013"/>
                  <a:pt x="14782" y="7013"/>
                </a:cubicBezTo>
                <a:cubicBezTo>
                  <a:pt x="18022" y="3647"/>
                  <a:pt x="18022" y="3647"/>
                  <a:pt x="18022" y="3647"/>
                </a:cubicBezTo>
                <a:cubicBezTo>
                  <a:pt x="18022" y="3647"/>
                  <a:pt x="18022" y="3366"/>
                  <a:pt x="18292" y="3366"/>
                </a:cubicBezTo>
                <a:cubicBezTo>
                  <a:pt x="18292" y="3366"/>
                  <a:pt x="18292" y="3647"/>
                  <a:pt x="18292" y="3647"/>
                </a:cubicBezTo>
                <a:close/>
                <a:moveTo>
                  <a:pt x="16672" y="2244"/>
                </a:moveTo>
                <a:cubicBezTo>
                  <a:pt x="16942" y="2244"/>
                  <a:pt x="16942" y="2244"/>
                  <a:pt x="16942" y="2244"/>
                </a:cubicBezTo>
                <a:cubicBezTo>
                  <a:pt x="17752" y="2805"/>
                  <a:pt x="17752" y="2805"/>
                  <a:pt x="17752" y="2805"/>
                </a:cubicBezTo>
                <a:cubicBezTo>
                  <a:pt x="17752" y="2805"/>
                  <a:pt x="17752" y="2805"/>
                  <a:pt x="17752" y="3086"/>
                </a:cubicBezTo>
                <a:cubicBezTo>
                  <a:pt x="17752" y="3086"/>
                  <a:pt x="17752" y="3086"/>
                  <a:pt x="17752" y="3086"/>
                </a:cubicBezTo>
                <a:cubicBezTo>
                  <a:pt x="14512" y="6452"/>
                  <a:pt x="14512" y="6452"/>
                  <a:pt x="14512" y="6452"/>
                </a:cubicBezTo>
                <a:cubicBezTo>
                  <a:pt x="14242" y="6732"/>
                  <a:pt x="14242" y="6732"/>
                  <a:pt x="13972" y="6452"/>
                </a:cubicBezTo>
                <a:cubicBezTo>
                  <a:pt x="13162" y="5891"/>
                  <a:pt x="13162" y="5891"/>
                  <a:pt x="13162" y="5891"/>
                </a:cubicBezTo>
                <a:cubicBezTo>
                  <a:pt x="13162" y="5891"/>
                  <a:pt x="13162" y="5891"/>
                  <a:pt x="13162" y="5891"/>
                </a:cubicBezTo>
                <a:cubicBezTo>
                  <a:pt x="13162" y="5891"/>
                  <a:pt x="13162" y="5891"/>
                  <a:pt x="13162" y="5891"/>
                </a:cubicBezTo>
                <a:cubicBezTo>
                  <a:pt x="16402" y="2244"/>
                  <a:pt x="16402" y="2244"/>
                  <a:pt x="16402" y="2244"/>
                </a:cubicBezTo>
                <a:cubicBezTo>
                  <a:pt x="16672" y="2244"/>
                  <a:pt x="16672" y="2244"/>
                  <a:pt x="16672" y="2244"/>
                </a:cubicBezTo>
                <a:close/>
                <a:moveTo>
                  <a:pt x="3442" y="2525"/>
                </a:moveTo>
                <a:cubicBezTo>
                  <a:pt x="4252" y="1964"/>
                  <a:pt x="4252" y="1964"/>
                  <a:pt x="4252" y="1964"/>
                </a:cubicBezTo>
                <a:cubicBezTo>
                  <a:pt x="4252" y="1964"/>
                  <a:pt x="4252" y="1964"/>
                  <a:pt x="4252" y="1964"/>
                </a:cubicBezTo>
                <a:cubicBezTo>
                  <a:pt x="4522" y="1964"/>
                  <a:pt x="4522" y="1964"/>
                  <a:pt x="4522" y="1964"/>
                </a:cubicBezTo>
                <a:cubicBezTo>
                  <a:pt x="8032" y="5610"/>
                  <a:pt x="8032" y="5610"/>
                  <a:pt x="8032" y="5610"/>
                </a:cubicBezTo>
                <a:cubicBezTo>
                  <a:pt x="8032" y="5610"/>
                  <a:pt x="8032" y="5610"/>
                  <a:pt x="8032" y="5610"/>
                </a:cubicBezTo>
                <a:cubicBezTo>
                  <a:pt x="8032" y="5610"/>
                  <a:pt x="8032" y="5610"/>
                  <a:pt x="7762" y="5891"/>
                </a:cubicBezTo>
                <a:cubicBezTo>
                  <a:pt x="6952" y="6452"/>
                  <a:pt x="6952" y="6452"/>
                  <a:pt x="6952" y="6452"/>
                </a:cubicBezTo>
                <a:cubicBezTo>
                  <a:pt x="6952" y="6452"/>
                  <a:pt x="6682" y="6452"/>
                  <a:pt x="6682" y="6171"/>
                </a:cubicBezTo>
                <a:cubicBezTo>
                  <a:pt x="3442" y="3086"/>
                  <a:pt x="3442" y="3086"/>
                  <a:pt x="3442" y="3086"/>
                </a:cubicBezTo>
                <a:cubicBezTo>
                  <a:pt x="3442" y="2805"/>
                  <a:pt x="3442" y="2805"/>
                  <a:pt x="3442" y="2805"/>
                </a:cubicBezTo>
                <a:cubicBezTo>
                  <a:pt x="3442" y="2805"/>
                  <a:pt x="3442" y="2525"/>
                  <a:pt x="3442" y="2525"/>
                </a:cubicBezTo>
                <a:close/>
                <a:moveTo>
                  <a:pt x="2092" y="4208"/>
                </a:moveTo>
                <a:cubicBezTo>
                  <a:pt x="2632" y="3366"/>
                  <a:pt x="2632" y="3366"/>
                  <a:pt x="2632" y="3366"/>
                </a:cubicBezTo>
                <a:cubicBezTo>
                  <a:pt x="2632" y="3366"/>
                  <a:pt x="2902" y="3366"/>
                  <a:pt x="2902" y="3366"/>
                </a:cubicBezTo>
                <a:cubicBezTo>
                  <a:pt x="2902" y="3366"/>
                  <a:pt x="2902" y="3366"/>
                  <a:pt x="3172" y="3366"/>
                </a:cubicBezTo>
                <a:cubicBezTo>
                  <a:pt x="6142" y="6732"/>
                  <a:pt x="6142" y="6732"/>
                  <a:pt x="6142" y="6732"/>
                </a:cubicBezTo>
                <a:cubicBezTo>
                  <a:pt x="6412" y="6732"/>
                  <a:pt x="6412" y="7013"/>
                  <a:pt x="6142" y="7294"/>
                </a:cubicBezTo>
                <a:cubicBezTo>
                  <a:pt x="5602" y="8135"/>
                  <a:pt x="5602" y="8135"/>
                  <a:pt x="5602" y="8135"/>
                </a:cubicBezTo>
                <a:cubicBezTo>
                  <a:pt x="5602" y="8135"/>
                  <a:pt x="5602" y="8135"/>
                  <a:pt x="5602" y="8135"/>
                </a:cubicBezTo>
                <a:cubicBezTo>
                  <a:pt x="2092" y="4488"/>
                  <a:pt x="2092" y="4488"/>
                  <a:pt x="2092" y="4488"/>
                </a:cubicBezTo>
                <a:cubicBezTo>
                  <a:pt x="2092" y="4488"/>
                  <a:pt x="2092" y="4208"/>
                  <a:pt x="2092" y="4208"/>
                </a:cubicBezTo>
                <a:close/>
                <a:moveTo>
                  <a:pt x="2902" y="18234"/>
                </a:moveTo>
                <a:cubicBezTo>
                  <a:pt x="2362" y="17392"/>
                  <a:pt x="2362" y="17392"/>
                  <a:pt x="2362" y="17392"/>
                </a:cubicBezTo>
                <a:cubicBezTo>
                  <a:pt x="2092" y="17392"/>
                  <a:pt x="2092" y="17112"/>
                  <a:pt x="2362" y="17112"/>
                </a:cubicBezTo>
                <a:cubicBezTo>
                  <a:pt x="5602" y="13465"/>
                  <a:pt x="5602" y="13465"/>
                  <a:pt x="5602" y="13465"/>
                </a:cubicBezTo>
                <a:cubicBezTo>
                  <a:pt x="5602" y="13465"/>
                  <a:pt x="5872" y="13465"/>
                  <a:pt x="5872" y="13465"/>
                </a:cubicBezTo>
                <a:cubicBezTo>
                  <a:pt x="5872" y="13465"/>
                  <a:pt x="5872" y="13465"/>
                  <a:pt x="5872" y="13465"/>
                </a:cubicBezTo>
                <a:cubicBezTo>
                  <a:pt x="6412" y="14306"/>
                  <a:pt x="6412" y="14306"/>
                  <a:pt x="6412" y="14306"/>
                </a:cubicBezTo>
                <a:cubicBezTo>
                  <a:pt x="6412" y="14587"/>
                  <a:pt x="6412" y="14868"/>
                  <a:pt x="6412" y="14868"/>
                </a:cubicBezTo>
                <a:cubicBezTo>
                  <a:pt x="3172" y="18234"/>
                  <a:pt x="3172" y="18234"/>
                  <a:pt x="3172" y="18234"/>
                </a:cubicBezTo>
                <a:cubicBezTo>
                  <a:pt x="3172" y="18234"/>
                  <a:pt x="2902" y="18234"/>
                  <a:pt x="2902" y="18234"/>
                </a:cubicBezTo>
                <a:close/>
                <a:moveTo>
                  <a:pt x="4252" y="19636"/>
                </a:moveTo>
                <a:cubicBezTo>
                  <a:pt x="3442" y="19075"/>
                  <a:pt x="3442" y="19075"/>
                  <a:pt x="3442" y="19075"/>
                </a:cubicBezTo>
                <a:cubicBezTo>
                  <a:pt x="3442" y="19075"/>
                  <a:pt x="3442" y="18795"/>
                  <a:pt x="3442" y="18795"/>
                </a:cubicBezTo>
                <a:cubicBezTo>
                  <a:pt x="3442" y="18795"/>
                  <a:pt x="3442" y="18795"/>
                  <a:pt x="3442" y="18514"/>
                </a:cubicBezTo>
                <a:cubicBezTo>
                  <a:pt x="6682" y="15429"/>
                  <a:pt x="6682" y="15429"/>
                  <a:pt x="6682" y="15429"/>
                </a:cubicBezTo>
                <a:cubicBezTo>
                  <a:pt x="6682" y="15148"/>
                  <a:pt x="6952" y="15148"/>
                  <a:pt x="6952" y="15148"/>
                </a:cubicBezTo>
                <a:cubicBezTo>
                  <a:pt x="6952" y="15148"/>
                  <a:pt x="7222" y="15148"/>
                  <a:pt x="7222" y="15429"/>
                </a:cubicBezTo>
                <a:cubicBezTo>
                  <a:pt x="8032" y="15709"/>
                  <a:pt x="8032" y="15709"/>
                  <a:pt x="8032" y="15709"/>
                </a:cubicBezTo>
                <a:cubicBezTo>
                  <a:pt x="8032" y="15990"/>
                  <a:pt x="8032" y="15990"/>
                  <a:pt x="8032" y="15990"/>
                </a:cubicBezTo>
                <a:cubicBezTo>
                  <a:pt x="8032" y="15990"/>
                  <a:pt x="8032" y="15990"/>
                  <a:pt x="8032" y="15990"/>
                </a:cubicBezTo>
                <a:cubicBezTo>
                  <a:pt x="4792" y="19636"/>
                  <a:pt x="4792" y="19636"/>
                  <a:pt x="4792" y="19636"/>
                </a:cubicBezTo>
                <a:cubicBezTo>
                  <a:pt x="4522" y="19636"/>
                  <a:pt x="4522" y="19636"/>
                  <a:pt x="4522" y="19636"/>
                </a:cubicBezTo>
                <a:cubicBezTo>
                  <a:pt x="4252" y="19636"/>
                  <a:pt x="4252" y="19636"/>
                  <a:pt x="4252" y="19636"/>
                </a:cubicBezTo>
                <a:close/>
                <a:moveTo>
                  <a:pt x="17482" y="18795"/>
                </a:moveTo>
                <a:cubicBezTo>
                  <a:pt x="16942" y="19356"/>
                  <a:pt x="16942" y="19356"/>
                  <a:pt x="16942" y="19356"/>
                </a:cubicBezTo>
                <a:cubicBezTo>
                  <a:pt x="16672" y="19356"/>
                  <a:pt x="16402" y="19356"/>
                  <a:pt x="16402" y="19356"/>
                </a:cubicBezTo>
                <a:cubicBezTo>
                  <a:pt x="13162" y="15990"/>
                  <a:pt x="13162" y="15990"/>
                  <a:pt x="13162" y="15990"/>
                </a:cubicBezTo>
                <a:cubicBezTo>
                  <a:pt x="13162" y="15709"/>
                  <a:pt x="12892" y="15709"/>
                  <a:pt x="12892" y="15709"/>
                </a:cubicBezTo>
                <a:cubicBezTo>
                  <a:pt x="12892" y="15709"/>
                  <a:pt x="13162" y="15709"/>
                  <a:pt x="13162" y="15709"/>
                </a:cubicBezTo>
                <a:cubicBezTo>
                  <a:pt x="13972" y="15148"/>
                  <a:pt x="13972" y="15148"/>
                  <a:pt x="13972" y="15148"/>
                </a:cubicBezTo>
                <a:cubicBezTo>
                  <a:pt x="13972" y="15148"/>
                  <a:pt x="13972" y="15148"/>
                  <a:pt x="14242" y="15148"/>
                </a:cubicBezTo>
                <a:cubicBezTo>
                  <a:pt x="14242" y="15148"/>
                  <a:pt x="14242" y="15148"/>
                  <a:pt x="14242" y="15148"/>
                </a:cubicBezTo>
                <a:cubicBezTo>
                  <a:pt x="17482" y="18514"/>
                  <a:pt x="17482" y="18514"/>
                  <a:pt x="17482" y="18514"/>
                </a:cubicBezTo>
                <a:cubicBezTo>
                  <a:pt x="17752" y="18514"/>
                  <a:pt x="17752" y="18514"/>
                  <a:pt x="17752" y="18514"/>
                </a:cubicBezTo>
                <a:cubicBezTo>
                  <a:pt x="17752" y="18795"/>
                  <a:pt x="17482" y="18795"/>
                  <a:pt x="17482" y="18795"/>
                </a:cubicBezTo>
                <a:close/>
                <a:moveTo>
                  <a:pt x="18832" y="17392"/>
                </a:moveTo>
                <a:cubicBezTo>
                  <a:pt x="18292" y="17953"/>
                  <a:pt x="18292" y="17953"/>
                  <a:pt x="18292" y="17953"/>
                </a:cubicBezTo>
                <a:cubicBezTo>
                  <a:pt x="18292" y="18234"/>
                  <a:pt x="18022" y="18234"/>
                  <a:pt x="18022" y="17953"/>
                </a:cubicBezTo>
                <a:cubicBezTo>
                  <a:pt x="14782" y="14868"/>
                  <a:pt x="14782" y="14868"/>
                  <a:pt x="14782" y="14868"/>
                </a:cubicBezTo>
                <a:cubicBezTo>
                  <a:pt x="14512" y="14587"/>
                  <a:pt x="14512" y="14306"/>
                  <a:pt x="14782" y="14306"/>
                </a:cubicBezTo>
                <a:cubicBezTo>
                  <a:pt x="15322" y="13465"/>
                  <a:pt x="15322" y="13465"/>
                  <a:pt x="15322" y="13465"/>
                </a:cubicBezTo>
                <a:cubicBezTo>
                  <a:pt x="15322" y="13465"/>
                  <a:pt x="15322" y="13184"/>
                  <a:pt x="15322" y="13184"/>
                </a:cubicBezTo>
                <a:cubicBezTo>
                  <a:pt x="15322" y="13184"/>
                  <a:pt x="15322" y="13465"/>
                  <a:pt x="15592" y="13465"/>
                </a:cubicBezTo>
                <a:cubicBezTo>
                  <a:pt x="18832" y="16831"/>
                  <a:pt x="18832" y="16831"/>
                  <a:pt x="18832" y="16831"/>
                </a:cubicBezTo>
                <a:cubicBezTo>
                  <a:pt x="18832" y="16831"/>
                  <a:pt x="18832" y="17112"/>
                  <a:pt x="18832" y="1739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tIns="45631" bIns="45631"/>
          <a:lstStyle/>
          <a:p>
            <a:endParaRPr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8838853" y="3239591"/>
            <a:ext cx="4203025" cy="516760"/>
          </a:xfrm>
          <a:prstGeom prst="rect">
            <a:avLst/>
          </a:prstGeom>
          <a:noFill/>
        </p:spPr>
        <p:txBody>
          <a:bodyPr wrap="square" lIns="89826" tIns="46709" rIns="89826" bIns="0" anchor="b" anchorCtr="0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信息流推广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 advAuto="0"/>
      <p:bldP spid="4" grpId="0" bldLvl="0" animBg="1" advAuto="0"/>
      <p:bldP spid="5" grpId="0" bldLvl="0" animBg="1" advAuto="0"/>
      <p:bldP spid="6" grpId="0" bldLvl="0" animBg="1" advAuto="0"/>
      <p:bldP spid="7" grpId="0" bldLvl="0" animBg="1" advAuto="0"/>
      <p:bldP spid="8" grpId="0" bldLvl="0" animBg="1" advAuto="0"/>
      <p:bldP spid="9" grpId="0" bldLvl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微信营销</a:t>
            </a:r>
          </a:p>
        </p:txBody>
      </p:sp>
      <p:grpSp>
        <p:nvGrpSpPr>
          <p:cNvPr id="43010" name="Group 24(向天歌演示原创作品：www.TopPPT.cn)"/>
          <p:cNvGrpSpPr/>
          <p:nvPr/>
        </p:nvGrpSpPr>
        <p:grpSpPr>
          <a:xfrm>
            <a:off x="4552950" y="2165350"/>
            <a:ext cx="3192463" cy="3081338"/>
            <a:chOff x="3367465" y="1588232"/>
            <a:chExt cx="2398722" cy="2315107"/>
          </a:xfrm>
        </p:grpSpPr>
        <p:sp>
          <p:nvSpPr>
            <p:cNvPr id="26" name="Freeform 25(向天歌演示原创作品：www.TopPPT.cn)"/>
            <p:cNvSpPr/>
            <p:nvPr/>
          </p:nvSpPr>
          <p:spPr>
            <a:xfrm>
              <a:off x="3876506" y="2141232"/>
              <a:ext cx="1380641" cy="1380641"/>
            </a:xfrm>
            <a:custGeom>
              <a:avLst/>
              <a:gdLst>
                <a:gd name="connsiteX0" fmla="*/ 0 w 1380641"/>
                <a:gd name="connsiteY0" fmla="*/ 690321 h 1380641"/>
                <a:gd name="connsiteX1" fmla="*/ 690321 w 1380641"/>
                <a:gd name="connsiteY1" fmla="*/ 0 h 1380641"/>
                <a:gd name="connsiteX2" fmla="*/ 1380642 w 1380641"/>
                <a:gd name="connsiteY2" fmla="*/ 690321 h 1380641"/>
                <a:gd name="connsiteX3" fmla="*/ 690321 w 1380641"/>
                <a:gd name="connsiteY3" fmla="*/ 1380642 h 1380641"/>
                <a:gd name="connsiteX4" fmla="*/ 0 w 1380641"/>
                <a:gd name="connsiteY4" fmla="*/ 690321 h 138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641" h="1380641">
                  <a:moveTo>
                    <a:pt x="0" y="690321"/>
                  </a:moveTo>
                  <a:cubicBezTo>
                    <a:pt x="0" y="309067"/>
                    <a:pt x="309067" y="0"/>
                    <a:pt x="690321" y="0"/>
                  </a:cubicBezTo>
                  <a:cubicBezTo>
                    <a:pt x="1071575" y="0"/>
                    <a:pt x="1380642" y="309067"/>
                    <a:pt x="1380642" y="690321"/>
                  </a:cubicBezTo>
                  <a:cubicBezTo>
                    <a:pt x="1380642" y="1071575"/>
                    <a:pt x="1071575" y="1380642"/>
                    <a:pt x="690321" y="1380642"/>
                  </a:cubicBezTo>
                  <a:cubicBezTo>
                    <a:pt x="309067" y="1380642"/>
                    <a:pt x="0" y="1071575"/>
                    <a:pt x="0" y="690321"/>
                  </a:cubicBezTo>
                  <a:close/>
                </a:path>
              </a:pathLst>
            </a:custGeom>
            <a:solidFill>
              <a:srgbClr val="CD1F06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07931" tIns="307931" rIns="307931" bIns="307931" numCol="1" spcCol="1270" anchor="ctr" anchorCtr="0">
              <a:noAutofit/>
            </a:bodyPr>
            <a:lstStyle/>
            <a:p>
              <a:pPr marL="0" marR="0" lvl="0" indent="0" algn="ctr" defTabSz="136017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306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7" name="Freeform 26(向天歌演示原创作品：www.TopPPT.cn)"/>
            <p:cNvSpPr/>
            <p:nvPr/>
          </p:nvSpPr>
          <p:spPr>
            <a:xfrm>
              <a:off x="4221666" y="1588232"/>
              <a:ext cx="690320" cy="690320"/>
            </a:xfrm>
            <a:custGeom>
              <a:avLst/>
              <a:gdLst>
                <a:gd name="connsiteX0" fmla="*/ 0 w 690320"/>
                <a:gd name="connsiteY0" fmla="*/ 345160 h 690320"/>
                <a:gd name="connsiteX1" fmla="*/ 345160 w 690320"/>
                <a:gd name="connsiteY1" fmla="*/ 0 h 690320"/>
                <a:gd name="connsiteX2" fmla="*/ 690320 w 690320"/>
                <a:gd name="connsiteY2" fmla="*/ 345160 h 690320"/>
                <a:gd name="connsiteX3" fmla="*/ 345160 w 690320"/>
                <a:gd name="connsiteY3" fmla="*/ 690320 h 690320"/>
                <a:gd name="connsiteX4" fmla="*/ 0 w 690320"/>
                <a:gd name="connsiteY4" fmla="*/ 345160 h 69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20" h="690320">
                  <a:moveTo>
                    <a:pt x="0" y="345160"/>
                  </a:moveTo>
                  <a:cubicBezTo>
                    <a:pt x="0" y="154533"/>
                    <a:pt x="154533" y="0"/>
                    <a:pt x="345160" y="0"/>
                  </a:cubicBezTo>
                  <a:cubicBezTo>
                    <a:pt x="535787" y="0"/>
                    <a:pt x="690320" y="154533"/>
                    <a:pt x="690320" y="345160"/>
                  </a:cubicBezTo>
                  <a:cubicBezTo>
                    <a:pt x="690320" y="535787"/>
                    <a:pt x="535787" y="690320"/>
                    <a:pt x="345160" y="690320"/>
                  </a:cubicBezTo>
                  <a:cubicBezTo>
                    <a:pt x="154533" y="690320"/>
                    <a:pt x="0" y="535787"/>
                    <a:pt x="0" y="345160"/>
                  </a:cubicBezTo>
                  <a:close/>
                </a:path>
              </a:pathLst>
            </a:custGeom>
            <a:solidFill>
              <a:srgbClr val="DFD2A0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63261" tIns="163261" rIns="163261" bIns="163261" numCol="1" spcCol="1270" anchor="ctr" anchorCtr="0">
              <a:noAutofit/>
            </a:bodyPr>
            <a:lstStyle/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6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一</a:t>
              </a:r>
            </a:p>
          </p:txBody>
        </p:sp>
        <p:sp>
          <p:nvSpPr>
            <p:cNvPr id="28" name="Freeform 27(向天歌演示原创作品：www.TopPPT.cn)"/>
            <p:cNvSpPr/>
            <p:nvPr/>
          </p:nvSpPr>
          <p:spPr>
            <a:xfrm>
              <a:off x="5075867" y="2208845"/>
              <a:ext cx="690320" cy="690320"/>
            </a:xfrm>
            <a:custGeom>
              <a:avLst/>
              <a:gdLst>
                <a:gd name="connsiteX0" fmla="*/ 0 w 690320"/>
                <a:gd name="connsiteY0" fmla="*/ 345160 h 690320"/>
                <a:gd name="connsiteX1" fmla="*/ 345160 w 690320"/>
                <a:gd name="connsiteY1" fmla="*/ 0 h 690320"/>
                <a:gd name="connsiteX2" fmla="*/ 690320 w 690320"/>
                <a:gd name="connsiteY2" fmla="*/ 345160 h 690320"/>
                <a:gd name="connsiteX3" fmla="*/ 345160 w 690320"/>
                <a:gd name="connsiteY3" fmla="*/ 690320 h 690320"/>
                <a:gd name="connsiteX4" fmla="*/ 0 w 690320"/>
                <a:gd name="connsiteY4" fmla="*/ 345160 h 69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20" h="690320">
                  <a:moveTo>
                    <a:pt x="0" y="345160"/>
                  </a:moveTo>
                  <a:cubicBezTo>
                    <a:pt x="0" y="154533"/>
                    <a:pt x="154533" y="0"/>
                    <a:pt x="345160" y="0"/>
                  </a:cubicBezTo>
                  <a:cubicBezTo>
                    <a:pt x="535787" y="0"/>
                    <a:pt x="690320" y="154533"/>
                    <a:pt x="690320" y="345160"/>
                  </a:cubicBezTo>
                  <a:cubicBezTo>
                    <a:pt x="690320" y="535787"/>
                    <a:pt x="535787" y="690320"/>
                    <a:pt x="345160" y="690320"/>
                  </a:cubicBezTo>
                  <a:cubicBezTo>
                    <a:pt x="154533" y="690320"/>
                    <a:pt x="0" y="535787"/>
                    <a:pt x="0" y="345160"/>
                  </a:cubicBezTo>
                  <a:close/>
                </a:path>
              </a:pathLst>
            </a:custGeom>
            <a:solidFill>
              <a:srgbClr val="DFD2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63261" tIns="163261" rIns="163261" bIns="163261" numCol="1" spcCol="1270" anchor="ctr" anchorCtr="0">
              <a:noAutofit/>
            </a:bodyPr>
            <a:lstStyle/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6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二</a:t>
              </a:r>
            </a:p>
          </p:txBody>
        </p:sp>
        <p:sp>
          <p:nvSpPr>
            <p:cNvPr id="29" name="Freeform 28(向天歌演示原创作品：www.TopPPT.cn)"/>
            <p:cNvSpPr/>
            <p:nvPr/>
          </p:nvSpPr>
          <p:spPr>
            <a:xfrm>
              <a:off x="4749592" y="3213019"/>
              <a:ext cx="690320" cy="690320"/>
            </a:xfrm>
            <a:custGeom>
              <a:avLst/>
              <a:gdLst>
                <a:gd name="connsiteX0" fmla="*/ 0 w 690320"/>
                <a:gd name="connsiteY0" fmla="*/ 345160 h 690320"/>
                <a:gd name="connsiteX1" fmla="*/ 345160 w 690320"/>
                <a:gd name="connsiteY1" fmla="*/ 0 h 690320"/>
                <a:gd name="connsiteX2" fmla="*/ 690320 w 690320"/>
                <a:gd name="connsiteY2" fmla="*/ 345160 h 690320"/>
                <a:gd name="connsiteX3" fmla="*/ 345160 w 690320"/>
                <a:gd name="connsiteY3" fmla="*/ 690320 h 690320"/>
                <a:gd name="connsiteX4" fmla="*/ 0 w 690320"/>
                <a:gd name="connsiteY4" fmla="*/ 345160 h 69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20" h="690320">
                  <a:moveTo>
                    <a:pt x="0" y="345160"/>
                  </a:moveTo>
                  <a:cubicBezTo>
                    <a:pt x="0" y="154533"/>
                    <a:pt x="154533" y="0"/>
                    <a:pt x="345160" y="0"/>
                  </a:cubicBezTo>
                  <a:cubicBezTo>
                    <a:pt x="535787" y="0"/>
                    <a:pt x="690320" y="154533"/>
                    <a:pt x="690320" y="345160"/>
                  </a:cubicBezTo>
                  <a:cubicBezTo>
                    <a:pt x="690320" y="535787"/>
                    <a:pt x="535787" y="690320"/>
                    <a:pt x="345160" y="690320"/>
                  </a:cubicBezTo>
                  <a:cubicBezTo>
                    <a:pt x="154533" y="690320"/>
                    <a:pt x="0" y="535787"/>
                    <a:pt x="0" y="345160"/>
                  </a:cubicBezTo>
                  <a:close/>
                </a:path>
              </a:pathLst>
            </a:custGeom>
            <a:solidFill>
              <a:srgbClr val="DFD2A0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63261" tIns="163261" rIns="163261" bIns="163261" numCol="1" spcCol="1270" anchor="ctr" anchorCtr="0">
              <a:noAutofit/>
            </a:bodyPr>
            <a:lstStyle/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6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三</a:t>
              </a:r>
            </a:p>
          </p:txBody>
        </p:sp>
        <p:sp>
          <p:nvSpPr>
            <p:cNvPr id="30" name="Freeform 29(向天歌演示原创作品：www.TopPPT.cn)"/>
            <p:cNvSpPr/>
            <p:nvPr/>
          </p:nvSpPr>
          <p:spPr>
            <a:xfrm>
              <a:off x="3693741" y="3213019"/>
              <a:ext cx="690320" cy="690320"/>
            </a:xfrm>
            <a:custGeom>
              <a:avLst/>
              <a:gdLst>
                <a:gd name="connsiteX0" fmla="*/ 0 w 690320"/>
                <a:gd name="connsiteY0" fmla="*/ 345160 h 690320"/>
                <a:gd name="connsiteX1" fmla="*/ 345160 w 690320"/>
                <a:gd name="connsiteY1" fmla="*/ 0 h 690320"/>
                <a:gd name="connsiteX2" fmla="*/ 690320 w 690320"/>
                <a:gd name="connsiteY2" fmla="*/ 345160 h 690320"/>
                <a:gd name="connsiteX3" fmla="*/ 345160 w 690320"/>
                <a:gd name="connsiteY3" fmla="*/ 690320 h 690320"/>
                <a:gd name="connsiteX4" fmla="*/ 0 w 690320"/>
                <a:gd name="connsiteY4" fmla="*/ 345160 h 69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20" h="690320">
                  <a:moveTo>
                    <a:pt x="0" y="345160"/>
                  </a:moveTo>
                  <a:cubicBezTo>
                    <a:pt x="0" y="154533"/>
                    <a:pt x="154533" y="0"/>
                    <a:pt x="345160" y="0"/>
                  </a:cubicBezTo>
                  <a:cubicBezTo>
                    <a:pt x="535787" y="0"/>
                    <a:pt x="690320" y="154533"/>
                    <a:pt x="690320" y="345160"/>
                  </a:cubicBezTo>
                  <a:cubicBezTo>
                    <a:pt x="690320" y="535787"/>
                    <a:pt x="535787" y="690320"/>
                    <a:pt x="345160" y="690320"/>
                  </a:cubicBezTo>
                  <a:cubicBezTo>
                    <a:pt x="154533" y="690320"/>
                    <a:pt x="0" y="535787"/>
                    <a:pt x="0" y="345160"/>
                  </a:cubicBezTo>
                  <a:close/>
                </a:path>
              </a:pathLst>
            </a:custGeom>
            <a:solidFill>
              <a:srgbClr val="DFD2A0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3261" tIns="163261" rIns="163261" bIns="163261" numCol="1" spcCol="1270" anchor="ctr" anchorCtr="0">
              <a:noAutofit/>
            </a:bodyPr>
            <a:lstStyle/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6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四</a:t>
              </a:r>
            </a:p>
          </p:txBody>
        </p:sp>
        <p:sp>
          <p:nvSpPr>
            <p:cNvPr id="31" name="Freeform 30(向天歌演示原创作品：www.TopPPT.cn)"/>
            <p:cNvSpPr/>
            <p:nvPr/>
          </p:nvSpPr>
          <p:spPr>
            <a:xfrm>
              <a:off x="3367465" y="2208845"/>
              <a:ext cx="690320" cy="690320"/>
            </a:xfrm>
            <a:custGeom>
              <a:avLst/>
              <a:gdLst>
                <a:gd name="connsiteX0" fmla="*/ 0 w 690320"/>
                <a:gd name="connsiteY0" fmla="*/ 345160 h 690320"/>
                <a:gd name="connsiteX1" fmla="*/ 345160 w 690320"/>
                <a:gd name="connsiteY1" fmla="*/ 0 h 690320"/>
                <a:gd name="connsiteX2" fmla="*/ 690320 w 690320"/>
                <a:gd name="connsiteY2" fmla="*/ 345160 h 690320"/>
                <a:gd name="connsiteX3" fmla="*/ 345160 w 690320"/>
                <a:gd name="connsiteY3" fmla="*/ 690320 h 690320"/>
                <a:gd name="connsiteX4" fmla="*/ 0 w 690320"/>
                <a:gd name="connsiteY4" fmla="*/ 345160 h 69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20" h="690320">
                  <a:moveTo>
                    <a:pt x="0" y="345160"/>
                  </a:moveTo>
                  <a:cubicBezTo>
                    <a:pt x="0" y="154533"/>
                    <a:pt x="154533" y="0"/>
                    <a:pt x="345160" y="0"/>
                  </a:cubicBezTo>
                  <a:cubicBezTo>
                    <a:pt x="535787" y="0"/>
                    <a:pt x="690320" y="154533"/>
                    <a:pt x="690320" y="345160"/>
                  </a:cubicBezTo>
                  <a:cubicBezTo>
                    <a:pt x="690320" y="535787"/>
                    <a:pt x="535787" y="690320"/>
                    <a:pt x="345160" y="690320"/>
                  </a:cubicBezTo>
                  <a:cubicBezTo>
                    <a:pt x="154533" y="690320"/>
                    <a:pt x="0" y="535787"/>
                    <a:pt x="0" y="345160"/>
                  </a:cubicBezTo>
                  <a:close/>
                </a:path>
              </a:pathLst>
            </a:custGeom>
            <a:solidFill>
              <a:srgbClr val="DFD2A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63261" tIns="163261" rIns="163261" bIns="163261" numCol="1" spcCol="1270" anchor="ctr" anchorCtr="0">
              <a:noAutofit/>
            </a:bodyPr>
            <a:lstStyle/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6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五</a:t>
              </a:r>
            </a:p>
          </p:txBody>
        </p:sp>
      </p:grpSp>
      <p:sp>
        <p:nvSpPr>
          <p:cNvPr id="8" name="Rectangle 7(向天歌演示原创作品：www.TopPPT.cn)"/>
          <p:cNvSpPr/>
          <p:nvPr/>
        </p:nvSpPr>
        <p:spPr>
          <a:xfrm>
            <a:off x="806450" y="2840355"/>
            <a:ext cx="3768725" cy="490220"/>
          </a:xfrm>
          <a:prstGeom prst="rect">
            <a:avLst/>
          </a:prstGeom>
        </p:spPr>
        <p:txBody>
          <a:bodyPr wrap="square" lIns="91252" tIns="45625" rIns="91252" bIns="45625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微信朋友圈推广</a:t>
            </a:r>
          </a:p>
        </p:txBody>
      </p:sp>
      <p:grpSp>
        <p:nvGrpSpPr>
          <p:cNvPr id="43015" name="Group 10(向天歌演示原创作品：www.TopPPT.cn)"/>
          <p:cNvGrpSpPr/>
          <p:nvPr/>
        </p:nvGrpSpPr>
        <p:grpSpPr>
          <a:xfrm>
            <a:off x="773113" y="5199063"/>
            <a:ext cx="4448175" cy="295275"/>
            <a:chOff x="1138859" y="5949280"/>
            <a:chExt cx="4456260" cy="296269"/>
          </a:xfrm>
        </p:grpSpPr>
        <p:cxnSp>
          <p:nvCxnSpPr>
            <p:cNvPr id="2" name="Straight Connector 11(向天歌演示原创作品：www.TopPPT.cn)"/>
            <p:cNvCxnSpPr/>
            <p:nvPr/>
          </p:nvCxnSpPr>
          <p:spPr>
            <a:xfrm flipH="1">
              <a:off x="5163071" y="5949280"/>
              <a:ext cx="432048" cy="2880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(向天歌演示原创作品：www.TopPPT.cn)"/>
            <p:cNvCxnSpPr/>
            <p:nvPr/>
          </p:nvCxnSpPr>
          <p:spPr>
            <a:xfrm flipH="1">
              <a:off x="1138859" y="6245549"/>
              <a:ext cx="4032448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(向天歌演示原创作品：www.TopPPT.cn)"/>
          <p:cNvCxnSpPr/>
          <p:nvPr/>
        </p:nvCxnSpPr>
        <p:spPr>
          <a:xfrm>
            <a:off x="3495675" y="1820863"/>
            <a:ext cx="546258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017" name="Group 14(向天歌演示原创作品：www.TopPPT.cn)"/>
          <p:cNvGrpSpPr/>
          <p:nvPr/>
        </p:nvGrpSpPr>
        <p:grpSpPr>
          <a:xfrm flipH="1" flipV="1">
            <a:off x="7745413" y="3252788"/>
            <a:ext cx="3913187" cy="198437"/>
            <a:chOff x="1132378" y="6093296"/>
            <a:chExt cx="4420261" cy="144016"/>
          </a:xfrm>
        </p:grpSpPr>
        <p:cxnSp>
          <p:nvCxnSpPr>
            <p:cNvPr id="16" name="Straight Connector 15(向天歌演示原创作品：www.TopPPT.cn)"/>
            <p:cNvCxnSpPr>
              <a:stCxn id="28" idx="2"/>
            </p:cNvCxnSpPr>
            <p:nvPr/>
          </p:nvCxnSpPr>
          <p:spPr>
            <a:xfrm flipH="1">
              <a:off x="5163071" y="6093296"/>
              <a:ext cx="389568" cy="14401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(向天歌演示原创作品：www.TopPPT.cn)"/>
            <p:cNvCxnSpPr/>
            <p:nvPr/>
          </p:nvCxnSpPr>
          <p:spPr>
            <a:xfrm flipH="1">
              <a:off x="1132378" y="6237145"/>
              <a:ext cx="4032448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18" name="Group 17(向天歌演示原创作品：www.TopPPT.cn)"/>
          <p:cNvGrpSpPr/>
          <p:nvPr/>
        </p:nvGrpSpPr>
        <p:grpSpPr>
          <a:xfrm flipH="1">
            <a:off x="7204075" y="5072063"/>
            <a:ext cx="4437063" cy="311150"/>
            <a:chOff x="1139218" y="5949280"/>
            <a:chExt cx="4455901" cy="289602"/>
          </a:xfrm>
        </p:grpSpPr>
        <p:cxnSp>
          <p:nvCxnSpPr>
            <p:cNvPr id="19" name="Straight Connector 18(向天歌演示原创作品：www.TopPPT.cn)"/>
            <p:cNvCxnSpPr/>
            <p:nvPr/>
          </p:nvCxnSpPr>
          <p:spPr>
            <a:xfrm flipH="1">
              <a:off x="5163071" y="5949280"/>
              <a:ext cx="432048" cy="2880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(向天歌演示原创作品：www.TopPPT.cn)"/>
            <p:cNvCxnSpPr/>
            <p:nvPr/>
          </p:nvCxnSpPr>
          <p:spPr>
            <a:xfrm flipH="1">
              <a:off x="1139218" y="6238882"/>
              <a:ext cx="4032448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19" name="Group 20(向天歌演示原创作品：www.TopPPT.cn)"/>
          <p:cNvGrpSpPr/>
          <p:nvPr/>
        </p:nvGrpSpPr>
        <p:grpSpPr>
          <a:xfrm flipV="1">
            <a:off x="446088" y="3330575"/>
            <a:ext cx="4129087" cy="252413"/>
            <a:chOff x="1130623" y="5949280"/>
            <a:chExt cx="4464496" cy="288032"/>
          </a:xfrm>
        </p:grpSpPr>
        <p:cxnSp>
          <p:nvCxnSpPr>
            <p:cNvPr id="22" name="Straight Connector 21(向天歌演示原创作品：www.TopPPT.cn)"/>
            <p:cNvCxnSpPr/>
            <p:nvPr/>
          </p:nvCxnSpPr>
          <p:spPr>
            <a:xfrm flipH="1">
              <a:off x="5163071" y="5949280"/>
              <a:ext cx="432048" cy="2880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(向天歌演示原创作品：www.TopPPT.cn)"/>
            <p:cNvCxnSpPr/>
            <p:nvPr/>
          </p:nvCxnSpPr>
          <p:spPr>
            <a:xfrm flipH="1">
              <a:off x="1130623" y="6237312"/>
              <a:ext cx="4032448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(向天歌演示原创作品：www.TopPPT.cn)"/>
          <p:cNvCxnSpPr>
            <a:stCxn id="27" idx="1"/>
          </p:cNvCxnSpPr>
          <p:nvPr/>
        </p:nvCxnSpPr>
        <p:spPr>
          <a:xfrm flipV="1">
            <a:off x="6148388" y="1820863"/>
            <a:ext cx="7938" cy="34448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(向天歌演示原创作品：www.TopPPT.cn)"/>
          <p:cNvSpPr/>
          <p:nvPr/>
        </p:nvSpPr>
        <p:spPr>
          <a:xfrm>
            <a:off x="5126355" y="1336040"/>
            <a:ext cx="2045335" cy="49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微信公众号营销</a:t>
            </a:r>
          </a:p>
        </p:txBody>
      </p:sp>
      <p:sp>
        <p:nvSpPr>
          <p:cNvPr id="3" name="Rectangle 7(向天歌演示原创作品：www.TopPPT.cn)"/>
          <p:cNvSpPr/>
          <p:nvPr/>
        </p:nvSpPr>
        <p:spPr>
          <a:xfrm>
            <a:off x="8679180" y="2762885"/>
            <a:ext cx="3768725" cy="490220"/>
          </a:xfrm>
          <a:prstGeom prst="rect">
            <a:avLst/>
          </a:prstGeom>
        </p:spPr>
        <p:txBody>
          <a:bodyPr wrap="square" lIns="91252" tIns="45625" rIns="91252" bIns="45625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微信小号营销</a:t>
            </a:r>
          </a:p>
        </p:txBody>
      </p:sp>
      <p:sp>
        <p:nvSpPr>
          <p:cNvPr id="4" name="Rectangle 7(向天歌演示原创作品：www.TopPPT.cn)"/>
          <p:cNvSpPr/>
          <p:nvPr/>
        </p:nvSpPr>
        <p:spPr>
          <a:xfrm>
            <a:off x="8758555" y="4893310"/>
            <a:ext cx="3768725" cy="490220"/>
          </a:xfrm>
          <a:prstGeom prst="rect">
            <a:avLst/>
          </a:prstGeom>
        </p:spPr>
        <p:txBody>
          <a:bodyPr wrap="square" lIns="91252" tIns="45625" rIns="91252" bIns="45625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微信小程序营销</a:t>
            </a:r>
          </a:p>
        </p:txBody>
      </p:sp>
      <p:sp>
        <p:nvSpPr>
          <p:cNvPr id="5" name="Rectangle 7(向天歌演示原创作品：www.TopPPT.cn)"/>
          <p:cNvSpPr/>
          <p:nvPr/>
        </p:nvSpPr>
        <p:spPr>
          <a:xfrm>
            <a:off x="1021080" y="4981575"/>
            <a:ext cx="3768725" cy="490220"/>
          </a:xfrm>
          <a:prstGeom prst="rect">
            <a:avLst/>
          </a:prstGeom>
        </p:spPr>
        <p:txBody>
          <a:bodyPr wrap="square" lIns="91252" tIns="45625" rIns="91252" bIns="45625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微信群营销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全网营销</a:t>
            </a:r>
          </a:p>
        </p:txBody>
      </p:sp>
      <p:sp>
        <p:nvSpPr>
          <p:cNvPr id="29" name="任意多边形 28"/>
          <p:cNvSpPr/>
          <p:nvPr>
            <p:custDataLst>
              <p:tags r:id="rId1"/>
            </p:custDataLst>
          </p:nvPr>
        </p:nvSpPr>
        <p:spPr>
          <a:xfrm rot="18721703">
            <a:off x="5785891" y="3389525"/>
            <a:ext cx="996050" cy="754884"/>
          </a:xfrm>
          <a:custGeom>
            <a:avLst/>
            <a:gdLst>
              <a:gd name="connsiteX0" fmla="*/ 0 w 1033462"/>
              <a:gd name="connsiteY0" fmla="*/ 0 h 487326"/>
              <a:gd name="connsiteX1" fmla="*/ 38886 w 1033462"/>
              <a:gd name="connsiteY1" fmla="*/ 21907 h 487326"/>
              <a:gd name="connsiteX2" fmla="*/ 516732 w 1033462"/>
              <a:gd name="connsiteY2" fmla="*/ 99597 h 487326"/>
              <a:gd name="connsiteX3" fmla="*/ 994578 w 1033462"/>
              <a:gd name="connsiteY3" fmla="*/ 21907 h 487326"/>
              <a:gd name="connsiteX4" fmla="*/ 1033462 w 1033462"/>
              <a:gd name="connsiteY4" fmla="*/ 1 h 487326"/>
              <a:gd name="connsiteX5" fmla="*/ 1033462 w 1033462"/>
              <a:gd name="connsiteY5" fmla="*/ 487325 h 487326"/>
              <a:gd name="connsiteX6" fmla="*/ 994578 w 1033462"/>
              <a:gd name="connsiteY6" fmla="*/ 465419 h 487326"/>
              <a:gd name="connsiteX7" fmla="*/ 516732 w 1033462"/>
              <a:gd name="connsiteY7" fmla="*/ 387728 h 487326"/>
              <a:gd name="connsiteX8" fmla="*/ 38886 w 1033462"/>
              <a:gd name="connsiteY8" fmla="*/ 465419 h 487326"/>
              <a:gd name="connsiteX9" fmla="*/ 0 w 1033462"/>
              <a:gd name="connsiteY9" fmla="*/ 487326 h 48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462" h="487326">
                <a:moveTo>
                  <a:pt x="0" y="0"/>
                </a:moveTo>
                <a:lnTo>
                  <a:pt x="38886" y="21907"/>
                </a:lnTo>
                <a:cubicBezTo>
                  <a:pt x="142445" y="68780"/>
                  <a:pt x="317819" y="99597"/>
                  <a:pt x="516732" y="99597"/>
                </a:cubicBezTo>
                <a:cubicBezTo>
                  <a:pt x="715645" y="99597"/>
                  <a:pt x="891020" y="68780"/>
                  <a:pt x="994578" y="21907"/>
                </a:cubicBezTo>
                <a:lnTo>
                  <a:pt x="1033462" y="1"/>
                </a:lnTo>
                <a:lnTo>
                  <a:pt x="1033462" y="487325"/>
                </a:lnTo>
                <a:lnTo>
                  <a:pt x="994578" y="465419"/>
                </a:lnTo>
                <a:cubicBezTo>
                  <a:pt x="891020" y="418546"/>
                  <a:pt x="715645" y="387728"/>
                  <a:pt x="516732" y="387728"/>
                </a:cubicBezTo>
                <a:cubicBezTo>
                  <a:pt x="317819" y="387728"/>
                  <a:pt x="142445" y="418546"/>
                  <a:pt x="38886" y="465419"/>
                </a:cubicBezTo>
                <a:lnTo>
                  <a:pt x="0" y="487326"/>
                </a:lnTo>
                <a:close/>
              </a:path>
            </a:pathLst>
          </a:custGeom>
          <a:solidFill>
            <a:srgbClr val="9BBE4E"/>
          </a:solidFill>
        </p:spPr>
        <p:txBody>
          <a:bodyPr wrap="square" rtlCol="0" anchor="ctr" anchorCtr="0">
            <a:normAutofit/>
          </a:bodyPr>
          <a:lstStyle/>
          <a:p>
            <a:pPr algn="just">
              <a:lnSpc>
                <a:spcPct val="130000"/>
              </a:lnSpc>
            </a:pPr>
            <a:endParaRPr lang="zh-CN" altLang="en-US" sz="1795" dirty="0"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2"/>
            </p:custDataLst>
          </p:nvPr>
        </p:nvSpPr>
        <p:spPr>
          <a:xfrm rot="18721703">
            <a:off x="9207749" y="3389527"/>
            <a:ext cx="996050" cy="754884"/>
          </a:xfrm>
          <a:custGeom>
            <a:avLst/>
            <a:gdLst>
              <a:gd name="connsiteX0" fmla="*/ 0 w 1033462"/>
              <a:gd name="connsiteY0" fmla="*/ 0 h 487326"/>
              <a:gd name="connsiteX1" fmla="*/ 38886 w 1033462"/>
              <a:gd name="connsiteY1" fmla="*/ 21907 h 487326"/>
              <a:gd name="connsiteX2" fmla="*/ 516732 w 1033462"/>
              <a:gd name="connsiteY2" fmla="*/ 99597 h 487326"/>
              <a:gd name="connsiteX3" fmla="*/ 994578 w 1033462"/>
              <a:gd name="connsiteY3" fmla="*/ 21907 h 487326"/>
              <a:gd name="connsiteX4" fmla="*/ 1033462 w 1033462"/>
              <a:gd name="connsiteY4" fmla="*/ 1 h 487326"/>
              <a:gd name="connsiteX5" fmla="*/ 1033462 w 1033462"/>
              <a:gd name="connsiteY5" fmla="*/ 487325 h 487326"/>
              <a:gd name="connsiteX6" fmla="*/ 994578 w 1033462"/>
              <a:gd name="connsiteY6" fmla="*/ 465419 h 487326"/>
              <a:gd name="connsiteX7" fmla="*/ 516732 w 1033462"/>
              <a:gd name="connsiteY7" fmla="*/ 387728 h 487326"/>
              <a:gd name="connsiteX8" fmla="*/ 38886 w 1033462"/>
              <a:gd name="connsiteY8" fmla="*/ 465419 h 487326"/>
              <a:gd name="connsiteX9" fmla="*/ 0 w 1033462"/>
              <a:gd name="connsiteY9" fmla="*/ 487326 h 48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462" h="487326">
                <a:moveTo>
                  <a:pt x="0" y="0"/>
                </a:moveTo>
                <a:lnTo>
                  <a:pt x="38886" y="21907"/>
                </a:lnTo>
                <a:cubicBezTo>
                  <a:pt x="142445" y="68780"/>
                  <a:pt x="317819" y="99597"/>
                  <a:pt x="516732" y="99597"/>
                </a:cubicBezTo>
                <a:cubicBezTo>
                  <a:pt x="715645" y="99597"/>
                  <a:pt x="891020" y="68780"/>
                  <a:pt x="994578" y="21907"/>
                </a:cubicBezTo>
                <a:lnTo>
                  <a:pt x="1033462" y="1"/>
                </a:lnTo>
                <a:lnTo>
                  <a:pt x="1033462" y="487325"/>
                </a:lnTo>
                <a:lnTo>
                  <a:pt x="994578" y="465419"/>
                </a:lnTo>
                <a:cubicBezTo>
                  <a:pt x="891020" y="418546"/>
                  <a:pt x="715645" y="387728"/>
                  <a:pt x="516732" y="387728"/>
                </a:cubicBezTo>
                <a:cubicBezTo>
                  <a:pt x="317819" y="387728"/>
                  <a:pt x="142445" y="418546"/>
                  <a:pt x="38886" y="465419"/>
                </a:cubicBezTo>
                <a:lnTo>
                  <a:pt x="0" y="487326"/>
                </a:lnTo>
                <a:close/>
              </a:path>
            </a:pathLst>
          </a:custGeom>
          <a:solidFill>
            <a:srgbClr val="9BBE4E"/>
          </a:solidFill>
        </p:spPr>
        <p:txBody>
          <a:bodyPr wrap="square" rtlCol="0" anchor="ctr" anchorCtr="0">
            <a:normAutofit/>
          </a:bodyPr>
          <a:lstStyle/>
          <a:p>
            <a:pPr algn="just">
              <a:lnSpc>
                <a:spcPct val="130000"/>
              </a:lnSpc>
            </a:pPr>
            <a:endParaRPr lang="zh-CN" altLang="en-US" sz="1795" dirty="0">
              <a:sym typeface="Arial" panose="020B0604020202020204" pitchFamily="34" charset="0"/>
            </a:endParaRPr>
          </a:p>
        </p:txBody>
      </p:sp>
      <p:sp>
        <p:nvSpPr>
          <p:cNvPr id="31" name="任意多边形 30"/>
          <p:cNvSpPr/>
          <p:nvPr>
            <p:custDataLst>
              <p:tags r:id="rId3"/>
            </p:custDataLst>
          </p:nvPr>
        </p:nvSpPr>
        <p:spPr>
          <a:xfrm rot="2878297" flipH="1">
            <a:off x="4074964" y="3389524"/>
            <a:ext cx="996050" cy="754884"/>
          </a:xfrm>
          <a:custGeom>
            <a:avLst/>
            <a:gdLst>
              <a:gd name="connsiteX0" fmla="*/ 0 w 1033462"/>
              <a:gd name="connsiteY0" fmla="*/ 0 h 487326"/>
              <a:gd name="connsiteX1" fmla="*/ 38886 w 1033462"/>
              <a:gd name="connsiteY1" fmla="*/ 21907 h 487326"/>
              <a:gd name="connsiteX2" fmla="*/ 516732 w 1033462"/>
              <a:gd name="connsiteY2" fmla="*/ 99597 h 487326"/>
              <a:gd name="connsiteX3" fmla="*/ 994578 w 1033462"/>
              <a:gd name="connsiteY3" fmla="*/ 21907 h 487326"/>
              <a:gd name="connsiteX4" fmla="*/ 1033462 w 1033462"/>
              <a:gd name="connsiteY4" fmla="*/ 1 h 487326"/>
              <a:gd name="connsiteX5" fmla="*/ 1033462 w 1033462"/>
              <a:gd name="connsiteY5" fmla="*/ 487325 h 487326"/>
              <a:gd name="connsiteX6" fmla="*/ 994578 w 1033462"/>
              <a:gd name="connsiteY6" fmla="*/ 465419 h 487326"/>
              <a:gd name="connsiteX7" fmla="*/ 516732 w 1033462"/>
              <a:gd name="connsiteY7" fmla="*/ 387728 h 487326"/>
              <a:gd name="connsiteX8" fmla="*/ 38886 w 1033462"/>
              <a:gd name="connsiteY8" fmla="*/ 465419 h 487326"/>
              <a:gd name="connsiteX9" fmla="*/ 0 w 1033462"/>
              <a:gd name="connsiteY9" fmla="*/ 487326 h 48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462" h="487326">
                <a:moveTo>
                  <a:pt x="0" y="0"/>
                </a:moveTo>
                <a:lnTo>
                  <a:pt x="38886" y="21907"/>
                </a:lnTo>
                <a:cubicBezTo>
                  <a:pt x="142445" y="68780"/>
                  <a:pt x="317819" y="99597"/>
                  <a:pt x="516732" y="99597"/>
                </a:cubicBezTo>
                <a:cubicBezTo>
                  <a:pt x="715645" y="99597"/>
                  <a:pt x="891020" y="68780"/>
                  <a:pt x="994578" y="21907"/>
                </a:cubicBezTo>
                <a:lnTo>
                  <a:pt x="1033462" y="1"/>
                </a:lnTo>
                <a:lnTo>
                  <a:pt x="1033462" y="487325"/>
                </a:lnTo>
                <a:lnTo>
                  <a:pt x="994578" y="465419"/>
                </a:lnTo>
                <a:cubicBezTo>
                  <a:pt x="891020" y="418546"/>
                  <a:pt x="715645" y="387728"/>
                  <a:pt x="516732" y="387728"/>
                </a:cubicBezTo>
                <a:cubicBezTo>
                  <a:pt x="317819" y="387728"/>
                  <a:pt x="142445" y="418546"/>
                  <a:pt x="38886" y="465419"/>
                </a:cubicBezTo>
                <a:lnTo>
                  <a:pt x="0" y="487326"/>
                </a:lnTo>
                <a:close/>
              </a:path>
            </a:pathLst>
          </a:custGeom>
          <a:solidFill>
            <a:srgbClr val="9BBE4E"/>
          </a:solidFill>
        </p:spPr>
        <p:txBody>
          <a:bodyPr wrap="square" rtlCol="0" anchor="ctr" anchorCtr="0">
            <a:normAutofit/>
          </a:bodyPr>
          <a:lstStyle/>
          <a:p>
            <a:pPr algn="just">
              <a:lnSpc>
                <a:spcPct val="130000"/>
              </a:lnSpc>
            </a:pPr>
            <a:endParaRPr lang="zh-CN" altLang="en-US" sz="1795" dirty="0">
              <a:sym typeface="Arial" panose="020B0604020202020204" pitchFamily="34" charset="0"/>
            </a:endParaRPr>
          </a:p>
        </p:txBody>
      </p:sp>
      <p:sp>
        <p:nvSpPr>
          <p:cNvPr id="34" name="任意多边形 33"/>
          <p:cNvSpPr/>
          <p:nvPr>
            <p:custDataLst>
              <p:tags r:id="rId4"/>
            </p:custDataLst>
          </p:nvPr>
        </p:nvSpPr>
        <p:spPr>
          <a:xfrm rot="2878297" flipH="1">
            <a:off x="7496820" y="3389524"/>
            <a:ext cx="996050" cy="754884"/>
          </a:xfrm>
          <a:custGeom>
            <a:avLst/>
            <a:gdLst>
              <a:gd name="connsiteX0" fmla="*/ 0 w 1033462"/>
              <a:gd name="connsiteY0" fmla="*/ 0 h 487326"/>
              <a:gd name="connsiteX1" fmla="*/ 38886 w 1033462"/>
              <a:gd name="connsiteY1" fmla="*/ 21907 h 487326"/>
              <a:gd name="connsiteX2" fmla="*/ 516732 w 1033462"/>
              <a:gd name="connsiteY2" fmla="*/ 99597 h 487326"/>
              <a:gd name="connsiteX3" fmla="*/ 994578 w 1033462"/>
              <a:gd name="connsiteY3" fmla="*/ 21907 h 487326"/>
              <a:gd name="connsiteX4" fmla="*/ 1033462 w 1033462"/>
              <a:gd name="connsiteY4" fmla="*/ 1 h 487326"/>
              <a:gd name="connsiteX5" fmla="*/ 1033462 w 1033462"/>
              <a:gd name="connsiteY5" fmla="*/ 487325 h 487326"/>
              <a:gd name="connsiteX6" fmla="*/ 994578 w 1033462"/>
              <a:gd name="connsiteY6" fmla="*/ 465419 h 487326"/>
              <a:gd name="connsiteX7" fmla="*/ 516732 w 1033462"/>
              <a:gd name="connsiteY7" fmla="*/ 387728 h 487326"/>
              <a:gd name="connsiteX8" fmla="*/ 38886 w 1033462"/>
              <a:gd name="connsiteY8" fmla="*/ 465419 h 487326"/>
              <a:gd name="connsiteX9" fmla="*/ 0 w 1033462"/>
              <a:gd name="connsiteY9" fmla="*/ 487326 h 48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462" h="487326">
                <a:moveTo>
                  <a:pt x="0" y="0"/>
                </a:moveTo>
                <a:lnTo>
                  <a:pt x="38886" y="21907"/>
                </a:lnTo>
                <a:cubicBezTo>
                  <a:pt x="142445" y="68780"/>
                  <a:pt x="317819" y="99597"/>
                  <a:pt x="516732" y="99597"/>
                </a:cubicBezTo>
                <a:cubicBezTo>
                  <a:pt x="715645" y="99597"/>
                  <a:pt x="891020" y="68780"/>
                  <a:pt x="994578" y="21907"/>
                </a:cubicBezTo>
                <a:lnTo>
                  <a:pt x="1033462" y="1"/>
                </a:lnTo>
                <a:lnTo>
                  <a:pt x="1033462" y="487325"/>
                </a:lnTo>
                <a:lnTo>
                  <a:pt x="994578" y="465419"/>
                </a:lnTo>
                <a:cubicBezTo>
                  <a:pt x="891020" y="418546"/>
                  <a:pt x="715645" y="387728"/>
                  <a:pt x="516732" y="387728"/>
                </a:cubicBezTo>
                <a:cubicBezTo>
                  <a:pt x="317819" y="387728"/>
                  <a:pt x="142445" y="418546"/>
                  <a:pt x="38886" y="465419"/>
                </a:cubicBezTo>
                <a:lnTo>
                  <a:pt x="0" y="487326"/>
                </a:lnTo>
                <a:close/>
              </a:path>
            </a:pathLst>
          </a:custGeom>
          <a:solidFill>
            <a:srgbClr val="9BBE4E"/>
          </a:solidFill>
        </p:spPr>
        <p:txBody>
          <a:bodyPr wrap="square" rtlCol="0" anchor="ctr" anchorCtr="0">
            <a:normAutofit/>
          </a:bodyPr>
          <a:lstStyle/>
          <a:p>
            <a:pPr algn="just">
              <a:lnSpc>
                <a:spcPct val="130000"/>
              </a:lnSpc>
            </a:pPr>
            <a:endParaRPr lang="zh-CN" altLang="en-US" sz="1795" dirty="0"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>
            <p:custDataLst>
              <p:tags r:id="rId5"/>
            </p:custDataLst>
          </p:nvPr>
        </p:nvSpPr>
        <p:spPr>
          <a:xfrm rot="18721703">
            <a:off x="2364034" y="3389524"/>
            <a:ext cx="996050" cy="754884"/>
          </a:xfrm>
          <a:custGeom>
            <a:avLst/>
            <a:gdLst>
              <a:gd name="connsiteX0" fmla="*/ 0 w 1033462"/>
              <a:gd name="connsiteY0" fmla="*/ 0 h 487326"/>
              <a:gd name="connsiteX1" fmla="*/ 38886 w 1033462"/>
              <a:gd name="connsiteY1" fmla="*/ 21907 h 487326"/>
              <a:gd name="connsiteX2" fmla="*/ 516732 w 1033462"/>
              <a:gd name="connsiteY2" fmla="*/ 99597 h 487326"/>
              <a:gd name="connsiteX3" fmla="*/ 994578 w 1033462"/>
              <a:gd name="connsiteY3" fmla="*/ 21907 h 487326"/>
              <a:gd name="connsiteX4" fmla="*/ 1033462 w 1033462"/>
              <a:gd name="connsiteY4" fmla="*/ 1 h 487326"/>
              <a:gd name="connsiteX5" fmla="*/ 1033462 w 1033462"/>
              <a:gd name="connsiteY5" fmla="*/ 487325 h 487326"/>
              <a:gd name="connsiteX6" fmla="*/ 994578 w 1033462"/>
              <a:gd name="connsiteY6" fmla="*/ 465419 h 487326"/>
              <a:gd name="connsiteX7" fmla="*/ 516732 w 1033462"/>
              <a:gd name="connsiteY7" fmla="*/ 387728 h 487326"/>
              <a:gd name="connsiteX8" fmla="*/ 38886 w 1033462"/>
              <a:gd name="connsiteY8" fmla="*/ 465419 h 487326"/>
              <a:gd name="connsiteX9" fmla="*/ 0 w 1033462"/>
              <a:gd name="connsiteY9" fmla="*/ 487326 h 48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462" h="487326">
                <a:moveTo>
                  <a:pt x="0" y="0"/>
                </a:moveTo>
                <a:lnTo>
                  <a:pt x="38886" y="21907"/>
                </a:lnTo>
                <a:cubicBezTo>
                  <a:pt x="142445" y="68780"/>
                  <a:pt x="317819" y="99597"/>
                  <a:pt x="516732" y="99597"/>
                </a:cubicBezTo>
                <a:cubicBezTo>
                  <a:pt x="715645" y="99597"/>
                  <a:pt x="891020" y="68780"/>
                  <a:pt x="994578" y="21907"/>
                </a:cubicBezTo>
                <a:lnTo>
                  <a:pt x="1033462" y="1"/>
                </a:lnTo>
                <a:lnTo>
                  <a:pt x="1033462" y="487325"/>
                </a:lnTo>
                <a:lnTo>
                  <a:pt x="994578" y="465419"/>
                </a:lnTo>
                <a:cubicBezTo>
                  <a:pt x="891020" y="418546"/>
                  <a:pt x="715645" y="387728"/>
                  <a:pt x="516732" y="387728"/>
                </a:cubicBezTo>
                <a:cubicBezTo>
                  <a:pt x="317819" y="387728"/>
                  <a:pt x="142445" y="418546"/>
                  <a:pt x="38886" y="465419"/>
                </a:cubicBezTo>
                <a:lnTo>
                  <a:pt x="0" y="487326"/>
                </a:lnTo>
                <a:close/>
              </a:path>
            </a:pathLst>
          </a:custGeom>
          <a:solidFill>
            <a:srgbClr val="9BBE4E"/>
          </a:solidFill>
        </p:spPr>
        <p:txBody>
          <a:bodyPr wrap="square" rtlCol="0" anchor="ctr" anchorCtr="0">
            <a:normAutofit/>
          </a:bodyPr>
          <a:lstStyle/>
          <a:p>
            <a:pPr algn="just">
              <a:lnSpc>
                <a:spcPct val="130000"/>
              </a:lnSpc>
            </a:pPr>
            <a:endParaRPr lang="zh-CN" altLang="en-US" sz="1795" dirty="0"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>
            <p:custDataLst>
              <p:tags r:id="rId6"/>
            </p:custDataLst>
          </p:nvPr>
        </p:nvGrpSpPr>
        <p:grpSpPr>
          <a:xfrm>
            <a:off x="958033" y="3761991"/>
            <a:ext cx="1929156" cy="1929156"/>
            <a:chOff x="944165" y="4136232"/>
            <a:chExt cx="1245394" cy="1245394"/>
          </a:xfrm>
        </p:grpSpPr>
        <p:sp>
          <p:nvSpPr>
            <p:cNvPr id="3" name="椭圆 2"/>
            <p:cNvSpPr/>
            <p:nvPr>
              <p:custDataLst>
                <p:tags r:id="rId22"/>
              </p:custDataLst>
            </p:nvPr>
          </p:nvSpPr>
          <p:spPr>
            <a:xfrm>
              <a:off x="944165" y="4136232"/>
              <a:ext cx="1245394" cy="1245394"/>
            </a:xfrm>
            <a:prstGeom prst="ellipse">
              <a:avLst/>
            </a:prstGeom>
            <a:solidFill>
              <a:srgbClr val="BC8E63"/>
            </a:solidFill>
          </p:spPr>
          <p:txBody>
            <a:bodyPr wrap="square" rtlCol="0" anchor="ctr" anchorCtr="0">
              <a:norm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1795" dirty="0">
                <a:sym typeface="Arial" panose="020B0604020202020204" pitchFamily="34" charset="0"/>
              </a:endParaRPr>
            </a:p>
          </p:txBody>
        </p:sp>
        <p:sp>
          <p:nvSpPr>
            <p:cNvPr id="9" name="椭圆 8"/>
            <p:cNvSpPr/>
            <p:nvPr>
              <p:custDataLst>
                <p:tags r:id="rId23"/>
              </p:custDataLst>
            </p:nvPr>
          </p:nvSpPr>
          <p:spPr>
            <a:xfrm>
              <a:off x="1052811" y="4252562"/>
              <a:ext cx="1028102" cy="1012734"/>
            </a:xfrm>
            <a:prstGeom prst="ellipse">
              <a:avLst/>
            </a:prstGeom>
            <a:solidFill>
              <a:srgbClr val="F3EFEF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zh-CN" altLang="en-US" sz="2395" smtClean="0">
                  <a:solidFill>
                    <a:srgbClr val="BC8E63">
                      <a:lumMod val="75000"/>
                    </a:srgbClr>
                  </a:solidFill>
                  <a:latin typeface="Calibri Light" charset="0"/>
                  <a:cs typeface="+mn-ea"/>
                  <a:sym typeface="Arial" panose="020B0604020202020204" pitchFamily="34" charset="0"/>
                </a:rPr>
                <a:t>百度类</a:t>
              </a:r>
            </a:p>
          </p:txBody>
        </p:sp>
      </p:grpSp>
      <p:grpSp>
        <p:nvGrpSpPr>
          <p:cNvPr id="13" name="组合 12"/>
          <p:cNvGrpSpPr/>
          <p:nvPr>
            <p:custDataLst>
              <p:tags r:id="rId7"/>
            </p:custDataLst>
          </p:nvPr>
        </p:nvGrpSpPr>
        <p:grpSpPr>
          <a:xfrm>
            <a:off x="2685499" y="1784882"/>
            <a:ext cx="1929156" cy="1929156"/>
            <a:chOff x="944165" y="4136232"/>
            <a:chExt cx="1245394" cy="1245394"/>
          </a:xfrm>
        </p:grpSpPr>
        <p:sp>
          <p:nvSpPr>
            <p:cNvPr id="14" name="椭圆 13"/>
            <p:cNvSpPr/>
            <p:nvPr>
              <p:custDataLst>
                <p:tags r:id="rId20"/>
              </p:custDataLst>
            </p:nvPr>
          </p:nvSpPr>
          <p:spPr>
            <a:xfrm>
              <a:off x="944165" y="4136232"/>
              <a:ext cx="1245394" cy="1245394"/>
            </a:xfrm>
            <a:prstGeom prst="ellipse">
              <a:avLst/>
            </a:prstGeom>
            <a:solidFill>
              <a:srgbClr val="EBA85F"/>
            </a:solidFill>
          </p:spPr>
          <p:txBody>
            <a:bodyPr wrap="square" rtlCol="0" anchor="ctr" anchorCtr="0">
              <a:norm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1795" dirty="0">
                <a:sym typeface="Arial" panose="020B0604020202020204" pitchFamily="34" charset="0"/>
              </a:endParaRPr>
            </a:p>
          </p:txBody>
        </p:sp>
        <p:sp>
          <p:nvSpPr>
            <p:cNvPr id="15" name="椭圆 14"/>
            <p:cNvSpPr/>
            <p:nvPr>
              <p:custDataLst>
                <p:tags r:id="rId21"/>
              </p:custDataLst>
            </p:nvPr>
          </p:nvSpPr>
          <p:spPr>
            <a:xfrm>
              <a:off x="1052811" y="4252562"/>
              <a:ext cx="1028102" cy="1012734"/>
            </a:xfrm>
            <a:prstGeom prst="ellipse">
              <a:avLst/>
            </a:prstGeom>
            <a:solidFill>
              <a:srgbClr val="F3EFEF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zh-CN" altLang="en-US" sz="2395" smtClean="0">
                  <a:solidFill>
                    <a:srgbClr val="EBA85F">
                      <a:lumMod val="75000"/>
                    </a:srgbClr>
                  </a:solidFill>
                  <a:latin typeface="Calibri Light" charset="0"/>
                  <a:cs typeface="+mn-ea"/>
                  <a:sym typeface="Arial" panose="020B0604020202020204" pitchFamily="34" charset="0"/>
                </a:rPr>
                <a:t>新媒体</a:t>
              </a:r>
            </a:p>
          </p:txBody>
        </p:sp>
      </p:grpSp>
      <p:grpSp>
        <p:nvGrpSpPr>
          <p:cNvPr id="17" name="组合 16"/>
          <p:cNvGrpSpPr/>
          <p:nvPr>
            <p:custDataLst>
              <p:tags r:id="rId8"/>
            </p:custDataLst>
          </p:nvPr>
        </p:nvGrpSpPr>
        <p:grpSpPr>
          <a:xfrm>
            <a:off x="4445985" y="3761991"/>
            <a:ext cx="1929156" cy="1929156"/>
            <a:chOff x="944165" y="4136232"/>
            <a:chExt cx="1245394" cy="1245394"/>
          </a:xfrm>
        </p:grpSpPr>
        <p:sp>
          <p:nvSpPr>
            <p:cNvPr id="18" name="椭圆 17"/>
            <p:cNvSpPr/>
            <p:nvPr>
              <p:custDataLst>
                <p:tags r:id="rId18"/>
              </p:custDataLst>
            </p:nvPr>
          </p:nvSpPr>
          <p:spPr>
            <a:xfrm>
              <a:off x="944165" y="4136232"/>
              <a:ext cx="1245394" cy="1245394"/>
            </a:xfrm>
            <a:prstGeom prst="ellipse">
              <a:avLst/>
            </a:prstGeom>
            <a:solidFill>
              <a:srgbClr val="9BBE4E"/>
            </a:solidFill>
          </p:spPr>
          <p:txBody>
            <a:bodyPr wrap="square" rtlCol="0" anchor="ctr" anchorCtr="0">
              <a:norm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1795" dirty="0">
                <a:sym typeface="Arial" panose="020B0604020202020204" pitchFamily="34" charset="0"/>
              </a:endParaRPr>
            </a:p>
          </p:txBody>
        </p:sp>
        <p:sp>
          <p:nvSpPr>
            <p:cNvPr id="19" name="椭圆 18"/>
            <p:cNvSpPr/>
            <p:nvPr>
              <p:custDataLst>
                <p:tags r:id="rId19"/>
              </p:custDataLst>
            </p:nvPr>
          </p:nvSpPr>
          <p:spPr>
            <a:xfrm>
              <a:off x="1052811" y="4252562"/>
              <a:ext cx="1028102" cy="1012734"/>
            </a:xfrm>
            <a:prstGeom prst="ellipse">
              <a:avLst/>
            </a:prstGeom>
            <a:solidFill>
              <a:srgbClr val="F3EFEF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zh-CN" altLang="en-US" sz="2395" smtClean="0">
                  <a:solidFill>
                    <a:srgbClr val="9BBE4E">
                      <a:lumMod val="75000"/>
                    </a:srgbClr>
                  </a:solidFill>
                  <a:latin typeface="Calibri Light" charset="0"/>
                  <a:cs typeface="+mn-ea"/>
                  <a:sym typeface="Arial" panose="020B0604020202020204" pitchFamily="34" charset="0"/>
                </a:rPr>
                <a:t>博客、论坛</a:t>
              </a:r>
            </a:p>
          </p:txBody>
        </p:sp>
      </p:grpSp>
      <p:grpSp>
        <p:nvGrpSpPr>
          <p:cNvPr id="20" name="组合 19"/>
          <p:cNvGrpSpPr/>
          <p:nvPr>
            <p:custDataLst>
              <p:tags r:id="rId9"/>
            </p:custDataLst>
          </p:nvPr>
        </p:nvGrpSpPr>
        <p:grpSpPr>
          <a:xfrm>
            <a:off x="6140431" y="1784882"/>
            <a:ext cx="1929156" cy="1929156"/>
            <a:chOff x="944165" y="4136232"/>
            <a:chExt cx="1245394" cy="1245394"/>
          </a:xfrm>
        </p:grpSpPr>
        <p:sp>
          <p:nvSpPr>
            <p:cNvPr id="21" name="椭圆 20"/>
            <p:cNvSpPr/>
            <p:nvPr>
              <p:custDataLst>
                <p:tags r:id="rId16"/>
              </p:custDataLst>
            </p:nvPr>
          </p:nvSpPr>
          <p:spPr>
            <a:xfrm>
              <a:off x="944165" y="4136232"/>
              <a:ext cx="1245394" cy="1245394"/>
            </a:xfrm>
            <a:prstGeom prst="ellipse">
              <a:avLst/>
            </a:prstGeom>
            <a:solidFill>
              <a:srgbClr val="BC8E63"/>
            </a:solidFill>
          </p:spPr>
          <p:txBody>
            <a:bodyPr wrap="square" rtlCol="0" anchor="ctr" anchorCtr="0">
              <a:norm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1795" dirty="0">
                <a:sym typeface="Arial" panose="020B0604020202020204" pitchFamily="34" charset="0"/>
              </a:endParaRPr>
            </a:p>
          </p:txBody>
        </p:sp>
        <p:sp>
          <p:nvSpPr>
            <p:cNvPr id="22" name="椭圆 21"/>
            <p:cNvSpPr/>
            <p:nvPr>
              <p:custDataLst>
                <p:tags r:id="rId17"/>
              </p:custDataLst>
            </p:nvPr>
          </p:nvSpPr>
          <p:spPr>
            <a:xfrm>
              <a:off x="1052811" y="4252562"/>
              <a:ext cx="1028102" cy="1012734"/>
            </a:xfrm>
            <a:prstGeom prst="ellipse">
              <a:avLst/>
            </a:prstGeom>
            <a:solidFill>
              <a:srgbClr val="F3EFEF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altLang="zh-CN" sz="2395" smtClean="0">
                  <a:solidFill>
                    <a:srgbClr val="BC8E63">
                      <a:lumMod val="75000"/>
                    </a:srgbClr>
                  </a:solidFill>
                  <a:latin typeface="Calibri Light" charset="0"/>
                  <a:ea typeface="+mn-ea"/>
                  <a:cs typeface="+mn-ea"/>
                  <a:sym typeface="Arial" panose="020B0604020202020204" pitchFamily="34" charset="0"/>
                </a:rPr>
                <a:t>SNS</a:t>
              </a:r>
            </a:p>
          </p:txBody>
        </p:sp>
      </p:grpSp>
      <p:grpSp>
        <p:nvGrpSpPr>
          <p:cNvPr id="23" name="组合 22"/>
          <p:cNvGrpSpPr/>
          <p:nvPr>
            <p:custDataLst>
              <p:tags r:id="rId10"/>
            </p:custDataLst>
          </p:nvPr>
        </p:nvGrpSpPr>
        <p:grpSpPr>
          <a:xfrm>
            <a:off x="7867897" y="3761991"/>
            <a:ext cx="1929156" cy="1929156"/>
            <a:chOff x="944165" y="4136232"/>
            <a:chExt cx="1245394" cy="1245394"/>
          </a:xfrm>
        </p:grpSpPr>
        <p:sp>
          <p:nvSpPr>
            <p:cNvPr id="24" name="椭圆 23"/>
            <p:cNvSpPr/>
            <p:nvPr>
              <p:custDataLst>
                <p:tags r:id="rId14"/>
              </p:custDataLst>
            </p:nvPr>
          </p:nvSpPr>
          <p:spPr>
            <a:xfrm>
              <a:off x="944165" y="4136232"/>
              <a:ext cx="1245394" cy="1245394"/>
            </a:xfrm>
            <a:prstGeom prst="ellipse">
              <a:avLst/>
            </a:prstGeom>
            <a:solidFill>
              <a:srgbClr val="EBA85F"/>
            </a:solidFill>
          </p:spPr>
          <p:txBody>
            <a:bodyPr wrap="square" rtlCol="0" anchor="ctr" anchorCtr="0">
              <a:norm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1795" dirty="0">
                <a:sym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5"/>
              </p:custDataLst>
            </p:nvPr>
          </p:nvSpPr>
          <p:spPr>
            <a:xfrm>
              <a:off x="1052811" y="4252562"/>
              <a:ext cx="1028102" cy="1012734"/>
            </a:xfrm>
            <a:prstGeom prst="ellipse">
              <a:avLst/>
            </a:prstGeom>
            <a:solidFill>
              <a:srgbClr val="F3EFEF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altLang="zh-CN" sz="2395" smtClean="0">
                  <a:solidFill>
                    <a:srgbClr val="EBA85F">
                      <a:lumMod val="75000"/>
                    </a:srgbClr>
                  </a:solidFill>
                  <a:latin typeface="Calibri Light" charset="0"/>
                  <a:ea typeface="+mn-ea"/>
                  <a:cs typeface="+mn-ea"/>
                  <a:sym typeface="Arial" panose="020B0604020202020204" pitchFamily="34" charset="0"/>
                </a:rPr>
                <a:t>B2B</a:t>
              </a:r>
              <a:r>
                <a:rPr lang="zh-CN" altLang="en-US" sz="2395" smtClean="0">
                  <a:solidFill>
                    <a:srgbClr val="EBA85F">
                      <a:lumMod val="75000"/>
                    </a:srgbClr>
                  </a:solidFill>
                  <a:latin typeface="Calibri Light" charset="0"/>
                  <a:cs typeface="+mn-ea"/>
                  <a:sym typeface="Arial" panose="020B0604020202020204" pitchFamily="34" charset="0"/>
                </a:rPr>
                <a:t>平台</a:t>
              </a:r>
            </a:p>
          </p:txBody>
        </p:sp>
      </p:grpSp>
      <p:grpSp>
        <p:nvGrpSpPr>
          <p:cNvPr id="26" name="组合 25"/>
          <p:cNvGrpSpPr/>
          <p:nvPr>
            <p:custDataLst>
              <p:tags r:id="rId11"/>
            </p:custDataLst>
          </p:nvPr>
        </p:nvGrpSpPr>
        <p:grpSpPr>
          <a:xfrm>
            <a:off x="9595364" y="1784882"/>
            <a:ext cx="1929156" cy="1929156"/>
            <a:chOff x="944165" y="4136232"/>
            <a:chExt cx="1245394" cy="1245394"/>
          </a:xfrm>
        </p:grpSpPr>
        <p:sp>
          <p:nvSpPr>
            <p:cNvPr id="27" name="椭圆 26"/>
            <p:cNvSpPr/>
            <p:nvPr>
              <p:custDataLst>
                <p:tags r:id="rId12"/>
              </p:custDataLst>
            </p:nvPr>
          </p:nvSpPr>
          <p:spPr>
            <a:xfrm>
              <a:off x="944165" y="4136232"/>
              <a:ext cx="1245394" cy="1245394"/>
            </a:xfrm>
            <a:prstGeom prst="ellipse">
              <a:avLst/>
            </a:prstGeom>
            <a:solidFill>
              <a:srgbClr val="9BBE4E"/>
            </a:solidFill>
          </p:spPr>
          <p:txBody>
            <a:bodyPr wrap="square" rtlCol="0" anchor="ctr" anchorCtr="0">
              <a:norm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1795" dirty="0">
                <a:sym typeface="Arial" panose="020B0604020202020204" pitchFamily="34" charset="0"/>
              </a:endParaRPr>
            </a:p>
          </p:txBody>
        </p:sp>
        <p:sp>
          <p:nvSpPr>
            <p:cNvPr id="28" name="椭圆 27"/>
            <p:cNvSpPr/>
            <p:nvPr>
              <p:custDataLst>
                <p:tags r:id="rId13"/>
              </p:custDataLst>
            </p:nvPr>
          </p:nvSpPr>
          <p:spPr>
            <a:xfrm>
              <a:off x="1052811" y="4252562"/>
              <a:ext cx="1028102" cy="1012734"/>
            </a:xfrm>
            <a:prstGeom prst="ellipse">
              <a:avLst/>
            </a:prstGeom>
            <a:solidFill>
              <a:srgbClr val="F3EFEF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zh-CN" altLang="en-US" sz="2395" smtClean="0">
                  <a:solidFill>
                    <a:srgbClr val="9BBE4E">
                      <a:lumMod val="75000"/>
                    </a:srgbClr>
                  </a:solidFill>
                  <a:latin typeface="Calibri Light" charset="0"/>
                  <a:ea typeface="+mn-ea"/>
                  <a:cs typeface="+mn-ea"/>
                  <a:sym typeface="Arial" panose="020B0604020202020204" pitchFamily="34" charset="0"/>
                </a:rPr>
                <a:t>电商</a:t>
              </a:r>
            </a:p>
            <a:p>
              <a:pPr algn="ctr"/>
              <a:r>
                <a:rPr lang="zh-CN" altLang="en-US" sz="2395" smtClean="0">
                  <a:solidFill>
                    <a:srgbClr val="9BBE4E">
                      <a:lumMod val="75000"/>
                    </a:srgbClr>
                  </a:solidFill>
                  <a:latin typeface="Calibri Light" charset="0"/>
                  <a:ea typeface="+mn-ea"/>
                  <a:cs typeface="+mn-ea"/>
                  <a:sym typeface="Arial" panose="020B0604020202020204" pitchFamily="34" charset="0"/>
                </a:rPr>
                <a:t>平台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活动营销</a:t>
            </a:r>
          </a:p>
        </p:txBody>
      </p:sp>
      <p:grpSp>
        <p:nvGrpSpPr>
          <p:cNvPr id="3" name="组合 2"/>
          <p:cNvGrpSpPr/>
          <p:nvPr>
            <p:custDataLst>
              <p:tags r:id="rId1"/>
            </p:custDataLst>
          </p:nvPr>
        </p:nvGrpSpPr>
        <p:grpSpPr>
          <a:xfrm>
            <a:off x="4041709" y="1746080"/>
            <a:ext cx="4109001" cy="3838169"/>
            <a:chOff x="4239274" y="2310239"/>
            <a:chExt cx="3464575" cy="3236218"/>
          </a:xfrm>
        </p:grpSpPr>
        <p:grpSp>
          <p:nvGrpSpPr>
            <p:cNvPr id="6" name="组合 5"/>
            <p:cNvGrpSpPr/>
            <p:nvPr>
              <p:custDataLst>
                <p:tags r:id="rId8"/>
              </p:custDataLst>
            </p:nvPr>
          </p:nvGrpSpPr>
          <p:grpSpPr>
            <a:xfrm>
              <a:off x="4239274" y="3722823"/>
              <a:ext cx="1669308" cy="399431"/>
              <a:chOff x="2309253" y="3196979"/>
              <a:chExt cx="2186098" cy="523089"/>
            </a:xfrm>
          </p:grpSpPr>
          <p:sp>
            <p:nvSpPr>
              <p:cNvPr id="4" name="五边形 3"/>
              <p:cNvSpPr/>
              <p:nvPr>
                <p:custDataLst>
                  <p:tags r:id="rId24"/>
                </p:custDataLst>
              </p:nvPr>
            </p:nvSpPr>
            <p:spPr>
              <a:xfrm rot="12359350" flipV="1">
                <a:off x="2309253" y="3196979"/>
                <a:ext cx="1815080" cy="407031"/>
              </a:xfrm>
              <a:custGeom>
                <a:avLst/>
                <a:gdLst>
                  <a:gd name="connsiteX0" fmla="*/ 0 w 3888432"/>
                  <a:gd name="connsiteY0" fmla="*/ 0 h 1129027"/>
                  <a:gd name="connsiteX1" fmla="*/ 3323919 w 3888432"/>
                  <a:gd name="connsiteY1" fmla="*/ 0 h 1129027"/>
                  <a:gd name="connsiteX2" fmla="*/ 3888432 w 3888432"/>
                  <a:gd name="connsiteY2" fmla="*/ 564514 h 1129027"/>
                  <a:gd name="connsiteX3" fmla="*/ 3323919 w 3888432"/>
                  <a:gd name="connsiteY3" fmla="*/ 1129027 h 1129027"/>
                  <a:gd name="connsiteX4" fmla="*/ 1011895 w 3888432"/>
                  <a:gd name="connsiteY4" fmla="*/ 1118735 h 1129027"/>
                  <a:gd name="connsiteX5" fmla="*/ 0 w 3888432"/>
                  <a:gd name="connsiteY5" fmla="*/ 8248 h 1129027"/>
                  <a:gd name="connsiteX6" fmla="*/ 0 w 3888432"/>
                  <a:gd name="connsiteY6" fmla="*/ 0 h 1129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88432" h="1129027">
                    <a:moveTo>
                      <a:pt x="0" y="0"/>
                    </a:moveTo>
                    <a:lnTo>
                      <a:pt x="3323919" y="0"/>
                    </a:lnTo>
                    <a:lnTo>
                      <a:pt x="3888432" y="564514"/>
                    </a:lnTo>
                    <a:lnTo>
                      <a:pt x="3323919" y="1129027"/>
                    </a:lnTo>
                    <a:lnTo>
                      <a:pt x="1011895" y="1118735"/>
                    </a:lnTo>
                    <a:lnTo>
                      <a:pt x="0" y="824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27CED7">
                      <a:lumMod val="75000"/>
                    </a:srgbClr>
                  </a:gs>
                  <a:gs pos="100000">
                    <a:srgbClr val="27CED7"/>
                  </a:gs>
                </a:gsLst>
                <a:lin ang="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r>
                  <a:rPr lang="en-US" sz="1795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06</a:t>
                </a:r>
              </a:p>
            </p:txBody>
          </p:sp>
          <p:pic>
            <p:nvPicPr>
              <p:cNvPr id="5" name="图片 4"/>
              <p:cNvPicPr>
                <a:picLocks noChangeAspect="1"/>
              </p:cNvPicPr>
              <p:nvPr>
                <p:custDataLst>
                  <p:tags r:id="rId25"/>
                </p:custDataLst>
              </p:nvPr>
            </p:nvPicPr>
            <p:blipFill rotWithShape="1">
              <a:blip r:embed="rId28"/>
              <a:srcRect l="79164" t="15523" b="15959"/>
              <a:stretch>
                <a:fillRect/>
              </a:stretch>
            </p:blipFill>
            <p:spPr>
              <a:xfrm rot="14760000">
                <a:off x="3587670" y="2812388"/>
                <a:ext cx="288419" cy="1526942"/>
              </a:xfrm>
              <a:prstGeom prst="rect">
                <a:avLst/>
              </a:prstGeom>
            </p:spPr>
          </p:pic>
        </p:grpSp>
        <p:grpSp>
          <p:nvGrpSpPr>
            <p:cNvPr id="22" name="组合 21"/>
            <p:cNvGrpSpPr/>
            <p:nvPr>
              <p:custDataLst>
                <p:tags r:id="rId9"/>
              </p:custDataLst>
            </p:nvPr>
          </p:nvGrpSpPr>
          <p:grpSpPr>
            <a:xfrm>
              <a:off x="4993026" y="2310239"/>
              <a:ext cx="1165975" cy="1385996"/>
              <a:chOff x="3296355" y="1347081"/>
              <a:chExt cx="1526942" cy="1815078"/>
            </a:xfrm>
          </p:grpSpPr>
          <p:sp>
            <p:nvSpPr>
              <p:cNvPr id="8" name="五边形 3"/>
              <p:cNvSpPr/>
              <p:nvPr>
                <p:custDataLst>
                  <p:tags r:id="rId22"/>
                </p:custDataLst>
              </p:nvPr>
            </p:nvSpPr>
            <p:spPr>
              <a:xfrm rot="15959350" flipV="1">
                <a:off x="3046613" y="2051105"/>
                <a:ext cx="1815078" cy="407030"/>
              </a:xfrm>
              <a:custGeom>
                <a:avLst/>
                <a:gdLst>
                  <a:gd name="connsiteX0" fmla="*/ 0 w 3888432"/>
                  <a:gd name="connsiteY0" fmla="*/ 0 h 1129027"/>
                  <a:gd name="connsiteX1" fmla="*/ 3323919 w 3888432"/>
                  <a:gd name="connsiteY1" fmla="*/ 0 h 1129027"/>
                  <a:gd name="connsiteX2" fmla="*/ 3888432 w 3888432"/>
                  <a:gd name="connsiteY2" fmla="*/ 564514 h 1129027"/>
                  <a:gd name="connsiteX3" fmla="*/ 3323919 w 3888432"/>
                  <a:gd name="connsiteY3" fmla="*/ 1129027 h 1129027"/>
                  <a:gd name="connsiteX4" fmla="*/ 1011895 w 3888432"/>
                  <a:gd name="connsiteY4" fmla="*/ 1118735 h 1129027"/>
                  <a:gd name="connsiteX5" fmla="*/ 0 w 3888432"/>
                  <a:gd name="connsiteY5" fmla="*/ 8248 h 1129027"/>
                  <a:gd name="connsiteX6" fmla="*/ 0 w 3888432"/>
                  <a:gd name="connsiteY6" fmla="*/ 0 h 1129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88432" h="1129027">
                    <a:moveTo>
                      <a:pt x="0" y="0"/>
                    </a:moveTo>
                    <a:lnTo>
                      <a:pt x="3323919" y="0"/>
                    </a:lnTo>
                    <a:lnTo>
                      <a:pt x="3888432" y="564514"/>
                    </a:lnTo>
                    <a:lnTo>
                      <a:pt x="3323919" y="1129027"/>
                    </a:lnTo>
                    <a:lnTo>
                      <a:pt x="1011895" y="1118735"/>
                    </a:lnTo>
                    <a:lnTo>
                      <a:pt x="0" y="824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9C782">
                      <a:lumMod val="75000"/>
                    </a:srgbClr>
                  </a:gs>
                  <a:gs pos="100000">
                    <a:srgbClr val="49C782"/>
                  </a:gs>
                </a:gsLst>
                <a:lin ang="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r>
                  <a:rPr lang="en-US" sz="1795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01</a:t>
                </a:r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>
                <p:custDataLst>
                  <p:tags r:id="rId23"/>
                </p:custDataLst>
              </p:nvPr>
            </p:nvPicPr>
            <p:blipFill rotWithShape="1">
              <a:blip r:embed="rId28"/>
              <a:srcRect l="79164" t="15523" b="15959"/>
              <a:stretch>
                <a:fillRect/>
              </a:stretch>
            </p:blipFill>
            <p:spPr>
              <a:xfrm rot="18360000">
                <a:off x="3915616" y="2024910"/>
                <a:ext cx="288419" cy="1526942"/>
              </a:xfrm>
              <a:prstGeom prst="rect">
                <a:avLst/>
              </a:prstGeom>
            </p:spPr>
          </p:pic>
        </p:grpSp>
        <p:grpSp>
          <p:nvGrpSpPr>
            <p:cNvPr id="18" name="组合 17"/>
            <p:cNvGrpSpPr/>
            <p:nvPr>
              <p:custDataLst>
                <p:tags r:id="rId10"/>
              </p:custDataLst>
            </p:nvPr>
          </p:nvGrpSpPr>
          <p:grpSpPr>
            <a:xfrm>
              <a:off x="5841612" y="2744040"/>
              <a:ext cx="1385997" cy="1165975"/>
              <a:chOff x="4407650" y="1915180"/>
              <a:chExt cx="1815078" cy="1526942"/>
            </a:xfrm>
          </p:grpSpPr>
          <p:sp>
            <p:nvSpPr>
              <p:cNvPr id="2" name="五边形 3"/>
              <p:cNvSpPr/>
              <p:nvPr>
                <p:custDataLst>
                  <p:tags r:id="rId20"/>
                </p:custDataLst>
              </p:nvPr>
            </p:nvSpPr>
            <p:spPr>
              <a:xfrm rot="19559350" flipV="1">
                <a:off x="4407650" y="2116738"/>
                <a:ext cx="1815078" cy="407030"/>
              </a:xfrm>
              <a:custGeom>
                <a:avLst/>
                <a:gdLst>
                  <a:gd name="connsiteX0" fmla="*/ 0 w 3888432"/>
                  <a:gd name="connsiteY0" fmla="*/ 0 h 1129027"/>
                  <a:gd name="connsiteX1" fmla="*/ 3323919 w 3888432"/>
                  <a:gd name="connsiteY1" fmla="*/ 0 h 1129027"/>
                  <a:gd name="connsiteX2" fmla="*/ 3888432 w 3888432"/>
                  <a:gd name="connsiteY2" fmla="*/ 564514 h 1129027"/>
                  <a:gd name="connsiteX3" fmla="*/ 3323919 w 3888432"/>
                  <a:gd name="connsiteY3" fmla="*/ 1129027 h 1129027"/>
                  <a:gd name="connsiteX4" fmla="*/ 1011895 w 3888432"/>
                  <a:gd name="connsiteY4" fmla="*/ 1118735 h 1129027"/>
                  <a:gd name="connsiteX5" fmla="*/ 0 w 3888432"/>
                  <a:gd name="connsiteY5" fmla="*/ 8248 h 1129027"/>
                  <a:gd name="connsiteX6" fmla="*/ 0 w 3888432"/>
                  <a:gd name="connsiteY6" fmla="*/ 0 h 1129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88432" h="1129027">
                    <a:moveTo>
                      <a:pt x="0" y="0"/>
                    </a:moveTo>
                    <a:lnTo>
                      <a:pt x="3323919" y="0"/>
                    </a:lnTo>
                    <a:lnTo>
                      <a:pt x="3888432" y="564514"/>
                    </a:lnTo>
                    <a:lnTo>
                      <a:pt x="3323919" y="1129027"/>
                    </a:lnTo>
                    <a:lnTo>
                      <a:pt x="1011895" y="1118735"/>
                    </a:lnTo>
                    <a:lnTo>
                      <a:pt x="0" y="824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715">
                      <a:lumMod val="75000"/>
                    </a:srgbClr>
                  </a:gs>
                  <a:gs pos="100000">
                    <a:srgbClr val="FFC715"/>
                  </a:gs>
                </a:gsLst>
                <a:lin ang="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r>
                  <a:rPr lang="en-US" sz="1795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02</a:t>
                </a:r>
              </a:p>
            </p:txBody>
          </p:sp>
          <p:pic>
            <p:nvPicPr>
              <p:cNvPr id="13" name="图片 12"/>
              <p:cNvPicPr>
                <a:picLocks noChangeAspect="1"/>
              </p:cNvPicPr>
              <p:nvPr>
                <p:custDataLst>
                  <p:tags r:id="rId21"/>
                </p:custDataLst>
              </p:nvPr>
            </p:nvPicPr>
            <p:blipFill rotWithShape="1">
              <a:blip r:embed="rId28"/>
              <a:srcRect l="79164" t="15523" b="15959"/>
              <a:stretch>
                <a:fillRect/>
              </a:stretch>
            </p:blipFill>
            <p:spPr>
              <a:xfrm rot="360000">
                <a:off x="4761566" y="1915180"/>
                <a:ext cx="288419" cy="1526942"/>
              </a:xfrm>
              <a:prstGeom prst="rect">
                <a:avLst/>
              </a:prstGeom>
            </p:spPr>
          </p:pic>
        </p:grpSp>
        <p:grpSp>
          <p:nvGrpSpPr>
            <p:cNvPr id="14" name="组合 13"/>
            <p:cNvGrpSpPr/>
            <p:nvPr>
              <p:custDataLst>
                <p:tags r:id="rId11"/>
              </p:custDataLst>
            </p:nvPr>
          </p:nvGrpSpPr>
          <p:grpSpPr>
            <a:xfrm>
              <a:off x="6034542" y="3734436"/>
              <a:ext cx="1669307" cy="399431"/>
              <a:chOff x="4660309" y="3212191"/>
              <a:chExt cx="2186097" cy="523088"/>
            </a:xfrm>
          </p:grpSpPr>
          <p:sp>
            <p:nvSpPr>
              <p:cNvPr id="16" name="五边形 3"/>
              <p:cNvSpPr/>
              <p:nvPr>
                <p:custDataLst>
                  <p:tags r:id="rId18"/>
                </p:custDataLst>
              </p:nvPr>
            </p:nvSpPr>
            <p:spPr>
              <a:xfrm rot="1559350" flipV="1">
                <a:off x="5031327" y="3328250"/>
                <a:ext cx="1815079" cy="407029"/>
              </a:xfrm>
              <a:custGeom>
                <a:avLst/>
                <a:gdLst>
                  <a:gd name="connsiteX0" fmla="*/ 0 w 3888432"/>
                  <a:gd name="connsiteY0" fmla="*/ 0 h 1129027"/>
                  <a:gd name="connsiteX1" fmla="*/ 3323919 w 3888432"/>
                  <a:gd name="connsiteY1" fmla="*/ 0 h 1129027"/>
                  <a:gd name="connsiteX2" fmla="*/ 3888432 w 3888432"/>
                  <a:gd name="connsiteY2" fmla="*/ 564514 h 1129027"/>
                  <a:gd name="connsiteX3" fmla="*/ 3323919 w 3888432"/>
                  <a:gd name="connsiteY3" fmla="*/ 1129027 h 1129027"/>
                  <a:gd name="connsiteX4" fmla="*/ 1011895 w 3888432"/>
                  <a:gd name="connsiteY4" fmla="*/ 1118735 h 1129027"/>
                  <a:gd name="connsiteX5" fmla="*/ 0 w 3888432"/>
                  <a:gd name="connsiteY5" fmla="*/ 8248 h 1129027"/>
                  <a:gd name="connsiteX6" fmla="*/ 0 w 3888432"/>
                  <a:gd name="connsiteY6" fmla="*/ 0 h 1129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88432" h="1129027">
                    <a:moveTo>
                      <a:pt x="0" y="0"/>
                    </a:moveTo>
                    <a:lnTo>
                      <a:pt x="3323919" y="0"/>
                    </a:lnTo>
                    <a:lnTo>
                      <a:pt x="3888432" y="564514"/>
                    </a:lnTo>
                    <a:lnTo>
                      <a:pt x="3323919" y="1129027"/>
                    </a:lnTo>
                    <a:lnTo>
                      <a:pt x="1011895" y="1118735"/>
                    </a:lnTo>
                    <a:lnTo>
                      <a:pt x="0" y="824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27CED7">
                      <a:lumMod val="75000"/>
                    </a:srgbClr>
                  </a:gs>
                  <a:gs pos="100000">
                    <a:srgbClr val="27CED7"/>
                  </a:gs>
                </a:gsLst>
                <a:lin ang="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r>
                  <a:rPr lang="en-US" sz="1795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03</a:t>
                </a:r>
              </a:p>
            </p:txBody>
          </p:sp>
          <p:pic>
            <p:nvPicPr>
              <p:cNvPr id="17" name="图片 16"/>
              <p:cNvPicPr>
                <a:picLocks noChangeAspect="1"/>
              </p:cNvPicPr>
              <p:nvPr>
                <p:custDataLst>
                  <p:tags r:id="rId19"/>
                </p:custDataLst>
              </p:nvPr>
            </p:nvPicPr>
            <p:blipFill rotWithShape="1">
              <a:blip r:embed="rId28"/>
              <a:srcRect l="79164" t="15523" b="15959"/>
              <a:stretch>
                <a:fillRect/>
              </a:stretch>
            </p:blipFill>
            <p:spPr>
              <a:xfrm rot="3960000">
                <a:off x="5279570" y="2592930"/>
                <a:ext cx="288419" cy="1526942"/>
              </a:xfrm>
              <a:prstGeom prst="rect">
                <a:avLst/>
              </a:prstGeom>
            </p:spPr>
          </p:pic>
        </p:grpSp>
        <p:grpSp>
          <p:nvGrpSpPr>
            <p:cNvPr id="32" name="组合 31"/>
            <p:cNvGrpSpPr/>
            <p:nvPr>
              <p:custDataLst>
                <p:tags r:id="rId12"/>
              </p:custDataLst>
            </p:nvPr>
          </p:nvGrpSpPr>
          <p:grpSpPr>
            <a:xfrm>
              <a:off x="5784123" y="4160461"/>
              <a:ext cx="1165975" cy="1385996"/>
              <a:chOff x="4332363" y="3770102"/>
              <a:chExt cx="1526942" cy="1815078"/>
            </a:xfrm>
          </p:grpSpPr>
          <p:sp>
            <p:nvSpPr>
              <p:cNvPr id="20" name="五边形 3"/>
              <p:cNvSpPr/>
              <p:nvPr>
                <p:custDataLst>
                  <p:tags r:id="rId16"/>
                </p:custDataLst>
              </p:nvPr>
            </p:nvSpPr>
            <p:spPr>
              <a:xfrm rot="5159350" flipV="1">
                <a:off x="4293969" y="4474126"/>
                <a:ext cx="1815078" cy="407030"/>
              </a:xfrm>
              <a:custGeom>
                <a:avLst/>
                <a:gdLst>
                  <a:gd name="connsiteX0" fmla="*/ 0 w 3888432"/>
                  <a:gd name="connsiteY0" fmla="*/ 0 h 1129027"/>
                  <a:gd name="connsiteX1" fmla="*/ 3323919 w 3888432"/>
                  <a:gd name="connsiteY1" fmla="*/ 0 h 1129027"/>
                  <a:gd name="connsiteX2" fmla="*/ 3888432 w 3888432"/>
                  <a:gd name="connsiteY2" fmla="*/ 564514 h 1129027"/>
                  <a:gd name="connsiteX3" fmla="*/ 3323919 w 3888432"/>
                  <a:gd name="connsiteY3" fmla="*/ 1129027 h 1129027"/>
                  <a:gd name="connsiteX4" fmla="*/ 1011895 w 3888432"/>
                  <a:gd name="connsiteY4" fmla="*/ 1118735 h 1129027"/>
                  <a:gd name="connsiteX5" fmla="*/ 0 w 3888432"/>
                  <a:gd name="connsiteY5" fmla="*/ 8248 h 1129027"/>
                  <a:gd name="connsiteX6" fmla="*/ 0 w 3888432"/>
                  <a:gd name="connsiteY6" fmla="*/ 0 h 1129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88432" h="1129027">
                    <a:moveTo>
                      <a:pt x="0" y="0"/>
                    </a:moveTo>
                    <a:lnTo>
                      <a:pt x="3323919" y="0"/>
                    </a:lnTo>
                    <a:lnTo>
                      <a:pt x="3888432" y="564514"/>
                    </a:lnTo>
                    <a:lnTo>
                      <a:pt x="3323919" y="1129027"/>
                    </a:lnTo>
                    <a:lnTo>
                      <a:pt x="1011895" y="1118735"/>
                    </a:lnTo>
                    <a:lnTo>
                      <a:pt x="0" y="824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9C782">
                      <a:lumMod val="75000"/>
                    </a:srgbClr>
                  </a:gs>
                  <a:gs pos="100000">
                    <a:srgbClr val="49C782"/>
                  </a:gs>
                </a:gsLst>
                <a:lin ang="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r>
                  <a:rPr lang="en-US" sz="1795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04</a:t>
                </a:r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>
                <p:custDataLst>
                  <p:tags r:id="rId17"/>
                </p:custDataLst>
              </p:nvPr>
            </p:nvPicPr>
            <p:blipFill rotWithShape="1">
              <a:blip r:embed="rId28"/>
              <a:srcRect l="79164" t="15523" b="15959"/>
              <a:stretch>
                <a:fillRect/>
              </a:stretch>
            </p:blipFill>
            <p:spPr>
              <a:xfrm rot="7560000">
                <a:off x="4951624" y="3380409"/>
                <a:ext cx="288419" cy="1526942"/>
              </a:xfrm>
              <a:prstGeom prst="rect">
                <a:avLst/>
              </a:prstGeom>
            </p:spPr>
          </p:pic>
        </p:grpSp>
        <p:grpSp>
          <p:nvGrpSpPr>
            <p:cNvPr id="10" name="组合 9"/>
            <p:cNvGrpSpPr/>
            <p:nvPr>
              <p:custDataLst>
                <p:tags r:id="rId13"/>
              </p:custDataLst>
            </p:nvPr>
          </p:nvGrpSpPr>
          <p:grpSpPr>
            <a:xfrm>
              <a:off x="4715514" y="3946680"/>
              <a:ext cx="1385997" cy="1165975"/>
              <a:chOff x="2932931" y="3490138"/>
              <a:chExt cx="1815078" cy="1526942"/>
            </a:xfrm>
          </p:grpSpPr>
          <p:sp>
            <p:nvSpPr>
              <p:cNvPr id="24" name="五边形 3"/>
              <p:cNvSpPr/>
              <p:nvPr>
                <p:custDataLst>
                  <p:tags r:id="rId14"/>
                </p:custDataLst>
              </p:nvPr>
            </p:nvSpPr>
            <p:spPr>
              <a:xfrm rot="8759350" flipV="1">
                <a:off x="2932931" y="4408489"/>
                <a:ext cx="1815078" cy="407030"/>
              </a:xfrm>
              <a:custGeom>
                <a:avLst/>
                <a:gdLst>
                  <a:gd name="connsiteX0" fmla="*/ 0 w 3888432"/>
                  <a:gd name="connsiteY0" fmla="*/ 0 h 1129027"/>
                  <a:gd name="connsiteX1" fmla="*/ 3323919 w 3888432"/>
                  <a:gd name="connsiteY1" fmla="*/ 0 h 1129027"/>
                  <a:gd name="connsiteX2" fmla="*/ 3888432 w 3888432"/>
                  <a:gd name="connsiteY2" fmla="*/ 564514 h 1129027"/>
                  <a:gd name="connsiteX3" fmla="*/ 3323919 w 3888432"/>
                  <a:gd name="connsiteY3" fmla="*/ 1129027 h 1129027"/>
                  <a:gd name="connsiteX4" fmla="*/ 1011895 w 3888432"/>
                  <a:gd name="connsiteY4" fmla="*/ 1118735 h 1129027"/>
                  <a:gd name="connsiteX5" fmla="*/ 0 w 3888432"/>
                  <a:gd name="connsiteY5" fmla="*/ 8248 h 1129027"/>
                  <a:gd name="connsiteX6" fmla="*/ 0 w 3888432"/>
                  <a:gd name="connsiteY6" fmla="*/ 0 h 1129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88432" h="1129027">
                    <a:moveTo>
                      <a:pt x="0" y="0"/>
                    </a:moveTo>
                    <a:lnTo>
                      <a:pt x="3323919" y="0"/>
                    </a:lnTo>
                    <a:lnTo>
                      <a:pt x="3888432" y="564514"/>
                    </a:lnTo>
                    <a:lnTo>
                      <a:pt x="3323919" y="1129027"/>
                    </a:lnTo>
                    <a:lnTo>
                      <a:pt x="1011895" y="1118735"/>
                    </a:lnTo>
                    <a:lnTo>
                      <a:pt x="0" y="824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715">
                      <a:lumMod val="75000"/>
                    </a:srgbClr>
                  </a:gs>
                  <a:gs pos="100000">
                    <a:srgbClr val="FFC715"/>
                  </a:gs>
                </a:gsLst>
                <a:lin ang="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r>
                  <a:rPr lang="en-US" sz="1795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05</a:t>
                </a:r>
              </a:p>
            </p:txBody>
          </p:sp>
          <p:pic>
            <p:nvPicPr>
              <p:cNvPr id="25" name="图片 24"/>
              <p:cNvPicPr>
                <a:picLocks noChangeAspect="1"/>
              </p:cNvPicPr>
              <p:nvPr>
                <p:custDataLst>
                  <p:tags r:id="rId15"/>
                </p:custDataLst>
              </p:nvPr>
            </p:nvPicPr>
            <p:blipFill rotWithShape="1">
              <a:blip r:embed="rId28"/>
              <a:srcRect l="79164" t="15523" b="15959"/>
              <a:stretch>
                <a:fillRect/>
              </a:stretch>
            </p:blipFill>
            <p:spPr>
              <a:xfrm rot="11160000">
                <a:off x="4105673" y="3490138"/>
                <a:ext cx="288419" cy="1526942"/>
              </a:xfrm>
              <a:prstGeom prst="rect">
                <a:avLst/>
              </a:prstGeom>
            </p:spPr>
          </p:pic>
        </p:grpSp>
      </p:grpSp>
      <p:sp>
        <p:nvSpPr>
          <p:cNvPr id="26" name="文本框 25"/>
          <p:cNvSpPr txBox="1"/>
          <p:nvPr>
            <p:custDataLst>
              <p:tags r:id="rId2"/>
            </p:custDataLst>
          </p:nvPr>
        </p:nvSpPr>
        <p:spPr>
          <a:xfrm>
            <a:off x="4704649" y="1208238"/>
            <a:ext cx="2972800" cy="431843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打折促销</a:t>
            </a:r>
          </a:p>
        </p:txBody>
      </p:sp>
      <p:sp>
        <p:nvSpPr>
          <p:cNvPr id="27" name="文本框 26"/>
          <p:cNvSpPr txBox="1"/>
          <p:nvPr>
            <p:custDataLst>
              <p:tags r:id="rId3"/>
            </p:custDataLst>
          </p:nvPr>
        </p:nvSpPr>
        <p:spPr>
          <a:xfrm>
            <a:off x="8310149" y="1845224"/>
            <a:ext cx="2681501" cy="81096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优惠券领取</a:t>
            </a:r>
          </a:p>
        </p:txBody>
      </p:sp>
      <p:sp>
        <p:nvSpPr>
          <p:cNvPr id="28" name="文本框 27"/>
          <p:cNvSpPr txBox="1"/>
          <p:nvPr>
            <p:custDataLst>
              <p:tags r:id="rId4"/>
            </p:custDataLst>
          </p:nvPr>
        </p:nvSpPr>
        <p:spPr>
          <a:xfrm>
            <a:off x="8310149" y="3963313"/>
            <a:ext cx="2681501" cy="81096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赠品营销</a:t>
            </a:r>
          </a:p>
        </p:txBody>
      </p:sp>
      <p:sp>
        <p:nvSpPr>
          <p:cNvPr id="29" name="文本框 28"/>
          <p:cNvSpPr txBox="1"/>
          <p:nvPr>
            <p:custDataLst>
              <p:tags r:id="rId5"/>
            </p:custDataLst>
          </p:nvPr>
        </p:nvSpPr>
        <p:spPr>
          <a:xfrm>
            <a:off x="5275369" y="5669815"/>
            <a:ext cx="2872995" cy="81096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砍价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&amp;</a:t>
            </a: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拼单</a:t>
            </a:r>
          </a:p>
        </p:txBody>
      </p:sp>
      <p:sp>
        <p:nvSpPr>
          <p:cNvPr id="30" name="文本框 29"/>
          <p:cNvSpPr txBox="1"/>
          <p:nvPr>
            <p:custDataLst>
              <p:tags r:id="rId6"/>
            </p:custDataLst>
          </p:nvPr>
        </p:nvSpPr>
        <p:spPr>
          <a:xfrm>
            <a:off x="1275329" y="4882932"/>
            <a:ext cx="2639331" cy="81096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竞猜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&amp;</a:t>
            </a: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抽奖</a:t>
            </a:r>
          </a:p>
        </p:txBody>
      </p:sp>
      <p:sp>
        <p:nvSpPr>
          <p:cNvPr id="31" name="文本框 30"/>
          <p:cNvSpPr txBox="1"/>
          <p:nvPr>
            <p:custDataLst>
              <p:tags r:id="rId7"/>
            </p:custDataLst>
          </p:nvPr>
        </p:nvSpPr>
        <p:spPr>
          <a:xfrm>
            <a:off x="629920" y="2428875"/>
            <a:ext cx="3225165" cy="81089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转发、评论、集赞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电商渠道搭建</a:t>
            </a:r>
          </a:p>
        </p:txBody>
      </p:sp>
      <p:sp>
        <p:nvSpPr>
          <p:cNvPr id="8" name="任意多边形 7"/>
          <p:cNvSpPr/>
          <p:nvPr>
            <p:custDataLst>
              <p:tags r:id="rId1"/>
            </p:custDataLst>
          </p:nvPr>
        </p:nvSpPr>
        <p:spPr>
          <a:xfrm>
            <a:off x="3221081" y="2929690"/>
            <a:ext cx="2183377" cy="1247644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rgbClr val="0F6FC6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algn="ctr"/>
            <a:endParaRPr lang="zh-CN" altLang="en-US" sz="19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>
            <p:custDataLst>
              <p:tags r:id="rId2"/>
            </p:custDataLst>
          </p:nvPr>
        </p:nvSpPr>
        <p:spPr>
          <a:xfrm>
            <a:off x="6684185" y="2929690"/>
            <a:ext cx="2183377" cy="1247644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rgbClr val="0F6FC6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algn="ctr"/>
            <a:endParaRPr lang="zh-CN" altLang="en-US" sz="19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5" name="椭圆 4"/>
          <p:cNvSpPr/>
          <p:nvPr>
            <p:custDataLst>
              <p:tags r:id="rId3"/>
            </p:custDataLst>
          </p:nvPr>
        </p:nvSpPr>
        <p:spPr>
          <a:xfrm>
            <a:off x="4996180" y="2505710"/>
            <a:ext cx="2096135" cy="2096135"/>
          </a:xfrm>
          <a:prstGeom prst="ellipse">
            <a:avLst/>
          </a:prstGeom>
          <a:solidFill>
            <a:srgbClr val="0F6FC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algn="ctr"/>
            <a:r>
              <a:rPr lang="zh-CN" altLang="en-US" sz="2800" b="1" dirty="0">
                <a:solidFill>
                  <a:sysClr val="window" lastClr="FFFFFF"/>
                </a:solidFill>
                <a:sym typeface="Arial" panose="020B0604020202020204" pitchFamily="34" charset="0"/>
              </a:rPr>
              <a:t>拼多多</a:t>
            </a:r>
          </a:p>
          <a:p>
            <a:pPr algn="ctr"/>
            <a:r>
              <a:rPr lang="zh-CN" altLang="en-US" sz="2800" b="1" dirty="0">
                <a:solidFill>
                  <a:sysClr val="window" lastClr="FFFFFF"/>
                </a:solidFill>
                <a:sym typeface="Arial" panose="020B0604020202020204" pitchFamily="34" charset="0"/>
              </a:rPr>
              <a:t>店铺</a:t>
            </a:r>
          </a:p>
        </p:txBody>
      </p:sp>
      <p:sp>
        <p:nvSpPr>
          <p:cNvPr id="2" name="椭圆 1"/>
          <p:cNvSpPr/>
          <p:nvPr>
            <p:custDataLst>
              <p:tags r:id="rId4"/>
            </p:custDataLst>
          </p:nvPr>
        </p:nvSpPr>
        <p:spPr>
          <a:xfrm>
            <a:off x="1533195" y="2505489"/>
            <a:ext cx="2096039" cy="2096039"/>
          </a:xfrm>
          <a:prstGeom prst="ellipse">
            <a:avLst/>
          </a:prstGeom>
          <a:solidFill>
            <a:srgbClr val="0F6FC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algn="ctr"/>
            <a:r>
              <a:rPr lang="zh-CN" altLang="en-US" sz="2800" b="1" dirty="0">
                <a:solidFill>
                  <a:sysClr val="window" lastClr="FFFFFF"/>
                </a:solidFill>
                <a:sym typeface="Arial" panose="020B0604020202020204" pitchFamily="34" charset="0"/>
              </a:rPr>
              <a:t>淘宝店铺</a:t>
            </a:r>
          </a:p>
        </p:txBody>
      </p:sp>
      <p:sp>
        <p:nvSpPr>
          <p:cNvPr id="10" name="椭圆 9"/>
          <p:cNvSpPr/>
          <p:nvPr>
            <p:custDataLst>
              <p:tags r:id="rId5"/>
            </p:custDataLst>
          </p:nvPr>
        </p:nvSpPr>
        <p:spPr>
          <a:xfrm>
            <a:off x="8459405" y="2505489"/>
            <a:ext cx="2096039" cy="2096039"/>
          </a:xfrm>
          <a:prstGeom prst="ellipse">
            <a:avLst/>
          </a:prstGeom>
          <a:solidFill>
            <a:srgbClr val="0F6FC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>
            <a:normAutofit/>
          </a:bodyPr>
          <a:lstStyle/>
          <a:p>
            <a:pPr algn="ctr"/>
            <a:r>
              <a:rPr lang="zh-CN" sz="2800" b="1" dirty="0">
                <a:solidFill>
                  <a:sysClr val="window" lastClr="FFFFFF"/>
                </a:solidFill>
                <a:sym typeface="Arial" panose="020B0604020202020204" pitchFamily="34" charset="0"/>
              </a:rPr>
              <a:t>微商城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5" name="Group 15(向天歌演示原创作品：www.TopPPT.cn)"/>
          <p:cNvGrpSpPr/>
          <p:nvPr/>
        </p:nvGrpSpPr>
        <p:grpSpPr>
          <a:xfrm>
            <a:off x="5438140" y="5236528"/>
            <a:ext cx="4505325" cy="766762"/>
            <a:chOff x="2771867" y="2823533"/>
            <a:chExt cx="3384871" cy="576064"/>
          </a:xfrm>
        </p:grpSpPr>
        <p:sp>
          <p:nvSpPr>
            <p:cNvPr id="13" name="Rectangle 12(向天歌演示原创作品：www.TopPPT.cn)"/>
            <p:cNvSpPr/>
            <p:nvPr/>
          </p:nvSpPr>
          <p:spPr>
            <a:xfrm>
              <a:off x="2771867" y="2823533"/>
              <a:ext cx="576064" cy="576064"/>
            </a:xfrm>
            <a:prstGeom prst="rect">
              <a:avLst/>
            </a:prstGeom>
            <a:solidFill>
              <a:srgbClr val="DB29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Rectangle 22(向天歌演示原创作品：www.TopPPT.cn)"/>
            <p:cNvSpPr/>
            <p:nvPr/>
          </p:nvSpPr>
          <p:spPr>
            <a:xfrm>
              <a:off x="3492442" y="2823533"/>
              <a:ext cx="2664296" cy="576064"/>
            </a:xfrm>
            <a:prstGeom prst="rect">
              <a:avLst/>
            </a:prstGeom>
            <a:solidFill>
              <a:srgbClr val="2B2B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TextBox 23(向天歌演示原创作品：www.TopPPT.cn)"/>
            <p:cNvSpPr txBox="1"/>
            <p:nvPr/>
          </p:nvSpPr>
          <p:spPr>
            <a:xfrm>
              <a:off x="3708466" y="2890335"/>
              <a:ext cx="2000464" cy="375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sz="266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团队岗位职责</a:t>
              </a:r>
              <a:endParaRPr kumimoji="0" lang="zh-CN" altLang="en-US" sz="2660" kern="1200" cap="none" spc="0" normalizeH="0" baseline="0" noProof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2951949" y="2961008"/>
              <a:ext cx="215900" cy="258763"/>
              <a:chOff x="838201" y="5629276"/>
              <a:chExt cx="215900" cy="258763"/>
            </a:xfrm>
            <a:solidFill>
              <a:schemeClr val="bg1"/>
            </a:solidFill>
          </p:grpSpPr>
          <p:sp>
            <p:nvSpPr>
              <p:cNvPr id="36" name="Freeform 381(向天歌演示原创作品：www.TopPPT.cn)"/>
              <p:cNvSpPr>
                <a:spLocks noEditPoints="1"/>
              </p:cNvSpPr>
              <p:nvPr/>
            </p:nvSpPr>
            <p:spPr bwMode="auto">
              <a:xfrm>
                <a:off x="838201" y="5629276"/>
                <a:ext cx="215900" cy="258763"/>
              </a:xfrm>
              <a:custGeom>
                <a:avLst/>
                <a:gdLst>
                  <a:gd name="T0" fmla="*/ 241 w 241"/>
                  <a:gd name="T1" fmla="*/ 30 h 288"/>
                  <a:gd name="T2" fmla="*/ 129 w 241"/>
                  <a:gd name="T3" fmla="*/ 30 h 288"/>
                  <a:gd name="T4" fmla="*/ 129 w 241"/>
                  <a:gd name="T5" fmla="*/ 10 h 288"/>
                  <a:gd name="T6" fmla="*/ 119 w 241"/>
                  <a:gd name="T7" fmla="*/ 0 h 288"/>
                  <a:gd name="T8" fmla="*/ 109 w 241"/>
                  <a:gd name="T9" fmla="*/ 10 h 288"/>
                  <a:gd name="T10" fmla="*/ 109 w 241"/>
                  <a:gd name="T11" fmla="*/ 30 h 288"/>
                  <a:gd name="T12" fmla="*/ 0 w 241"/>
                  <a:gd name="T13" fmla="*/ 30 h 288"/>
                  <a:gd name="T14" fmla="*/ 0 w 241"/>
                  <a:gd name="T15" fmla="*/ 196 h 288"/>
                  <a:gd name="T16" fmla="*/ 75 w 241"/>
                  <a:gd name="T17" fmla="*/ 196 h 288"/>
                  <a:gd name="T18" fmla="*/ 45 w 241"/>
                  <a:gd name="T19" fmla="*/ 272 h 288"/>
                  <a:gd name="T20" fmla="*/ 52 w 241"/>
                  <a:gd name="T21" fmla="*/ 288 h 288"/>
                  <a:gd name="T22" fmla="*/ 56 w 241"/>
                  <a:gd name="T23" fmla="*/ 288 h 288"/>
                  <a:gd name="T24" fmla="*/ 67 w 241"/>
                  <a:gd name="T25" fmla="*/ 281 h 288"/>
                  <a:gd name="T26" fmla="*/ 100 w 241"/>
                  <a:gd name="T27" fmla="*/ 196 h 288"/>
                  <a:gd name="T28" fmla="*/ 138 w 241"/>
                  <a:gd name="T29" fmla="*/ 196 h 288"/>
                  <a:gd name="T30" fmla="*/ 171 w 241"/>
                  <a:gd name="T31" fmla="*/ 281 h 288"/>
                  <a:gd name="T32" fmla="*/ 182 w 241"/>
                  <a:gd name="T33" fmla="*/ 288 h 288"/>
                  <a:gd name="T34" fmla="*/ 186 w 241"/>
                  <a:gd name="T35" fmla="*/ 288 h 288"/>
                  <a:gd name="T36" fmla="*/ 193 w 241"/>
                  <a:gd name="T37" fmla="*/ 272 h 288"/>
                  <a:gd name="T38" fmla="*/ 164 w 241"/>
                  <a:gd name="T39" fmla="*/ 196 h 288"/>
                  <a:gd name="T40" fmla="*/ 241 w 241"/>
                  <a:gd name="T41" fmla="*/ 196 h 288"/>
                  <a:gd name="T42" fmla="*/ 241 w 241"/>
                  <a:gd name="T43" fmla="*/ 30 h 288"/>
                  <a:gd name="T44" fmla="*/ 218 w 241"/>
                  <a:gd name="T45" fmla="*/ 172 h 288"/>
                  <a:gd name="T46" fmla="*/ 23 w 241"/>
                  <a:gd name="T47" fmla="*/ 172 h 288"/>
                  <a:gd name="T48" fmla="*/ 23 w 241"/>
                  <a:gd name="T49" fmla="*/ 53 h 288"/>
                  <a:gd name="T50" fmla="*/ 218 w 241"/>
                  <a:gd name="T51" fmla="*/ 53 h 288"/>
                  <a:gd name="T52" fmla="*/ 218 w 241"/>
                  <a:gd name="T53" fmla="*/ 17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1" h="288">
                    <a:moveTo>
                      <a:pt x="241" y="30"/>
                    </a:moveTo>
                    <a:cubicBezTo>
                      <a:pt x="129" y="30"/>
                      <a:pt x="129" y="30"/>
                      <a:pt x="129" y="30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5"/>
                      <a:pt x="125" y="0"/>
                      <a:pt x="119" y="0"/>
                    </a:cubicBezTo>
                    <a:cubicBezTo>
                      <a:pt x="114" y="0"/>
                      <a:pt x="109" y="5"/>
                      <a:pt x="109" y="10"/>
                    </a:cubicBezTo>
                    <a:cubicBezTo>
                      <a:pt x="109" y="30"/>
                      <a:pt x="109" y="30"/>
                      <a:pt x="109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75" y="196"/>
                      <a:pt x="75" y="196"/>
                      <a:pt x="75" y="196"/>
                    </a:cubicBezTo>
                    <a:cubicBezTo>
                      <a:pt x="45" y="272"/>
                      <a:pt x="45" y="272"/>
                      <a:pt x="45" y="272"/>
                    </a:cubicBezTo>
                    <a:cubicBezTo>
                      <a:pt x="43" y="278"/>
                      <a:pt x="46" y="285"/>
                      <a:pt x="52" y="288"/>
                    </a:cubicBezTo>
                    <a:cubicBezTo>
                      <a:pt x="53" y="288"/>
                      <a:pt x="55" y="288"/>
                      <a:pt x="56" y="288"/>
                    </a:cubicBezTo>
                    <a:cubicBezTo>
                      <a:pt x="61" y="288"/>
                      <a:pt x="65" y="286"/>
                      <a:pt x="67" y="281"/>
                    </a:cubicBezTo>
                    <a:cubicBezTo>
                      <a:pt x="100" y="196"/>
                      <a:pt x="100" y="196"/>
                      <a:pt x="100" y="196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71" y="281"/>
                      <a:pt x="171" y="281"/>
                      <a:pt x="171" y="281"/>
                    </a:cubicBezTo>
                    <a:cubicBezTo>
                      <a:pt x="173" y="286"/>
                      <a:pt x="177" y="288"/>
                      <a:pt x="182" y="288"/>
                    </a:cubicBezTo>
                    <a:cubicBezTo>
                      <a:pt x="184" y="288"/>
                      <a:pt x="185" y="288"/>
                      <a:pt x="186" y="288"/>
                    </a:cubicBezTo>
                    <a:cubicBezTo>
                      <a:pt x="193" y="285"/>
                      <a:pt x="196" y="278"/>
                      <a:pt x="193" y="272"/>
                    </a:cubicBezTo>
                    <a:cubicBezTo>
                      <a:pt x="164" y="196"/>
                      <a:pt x="164" y="196"/>
                      <a:pt x="164" y="196"/>
                    </a:cubicBezTo>
                    <a:cubicBezTo>
                      <a:pt x="241" y="196"/>
                      <a:pt x="241" y="196"/>
                      <a:pt x="241" y="196"/>
                    </a:cubicBezTo>
                    <a:lnTo>
                      <a:pt x="241" y="30"/>
                    </a:lnTo>
                    <a:close/>
                    <a:moveTo>
                      <a:pt x="218" y="172"/>
                    </a:moveTo>
                    <a:cubicBezTo>
                      <a:pt x="23" y="172"/>
                      <a:pt x="23" y="172"/>
                      <a:pt x="23" y="172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18" y="53"/>
                      <a:pt x="218" y="53"/>
                      <a:pt x="218" y="53"/>
                    </a:cubicBezTo>
                    <a:lnTo>
                      <a:pt x="218" y="1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algn="l" defTabSz="12179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19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7" name="Freeform 382(向天歌演示原创作品：www.TopPPT.cn)"/>
              <p:cNvSpPr/>
              <p:nvPr/>
            </p:nvSpPr>
            <p:spPr bwMode="auto">
              <a:xfrm>
                <a:off x="873126" y="5694364"/>
                <a:ext cx="142875" cy="74613"/>
              </a:xfrm>
              <a:custGeom>
                <a:avLst/>
                <a:gdLst>
                  <a:gd name="T0" fmla="*/ 5 w 90"/>
                  <a:gd name="T1" fmla="*/ 47 h 47"/>
                  <a:gd name="T2" fmla="*/ 36 w 90"/>
                  <a:gd name="T3" fmla="*/ 26 h 47"/>
                  <a:gd name="T4" fmla="*/ 43 w 90"/>
                  <a:gd name="T5" fmla="*/ 37 h 47"/>
                  <a:gd name="T6" fmla="*/ 76 w 90"/>
                  <a:gd name="T7" fmla="*/ 15 h 47"/>
                  <a:gd name="T8" fmla="*/ 81 w 90"/>
                  <a:gd name="T9" fmla="*/ 21 h 47"/>
                  <a:gd name="T10" fmla="*/ 90 w 90"/>
                  <a:gd name="T11" fmla="*/ 0 h 47"/>
                  <a:gd name="T12" fmla="*/ 67 w 90"/>
                  <a:gd name="T13" fmla="*/ 1 h 47"/>
                  <a:gd name="T14" fmla="*/ 72 w 90"/>
                  <a:gd name="T15" fmla="*/ 7 h 47"/>
                  <a:gd name="T16" fmla="*/ 46 w 90"/>
                  <a:gd name="T17" fmla="*/ 25 h 47"/>
                  <a:gd name="T18" fmla="*/ 38 w 90"/>
                  <a:gd name="T19" fmla="*/ 14 h 47"/>
                  <a:gd name="T20" fmla="*/ 0 w 90"/>
                  <a:gd name="T21" fmla="*/ 39 h 47"/>
                  <a:gd name="T22" fmla="*/ 5 w 90"/>
                  <a:gd name="T23" fmla="*/ 47 h 47"/>
                  <a:gd name="T24" fmla="*/ 5 w 90"/>
                  <a:gd name="T2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47">
                    <a:moveTo>
                      <a:pt x="5" y="47"/>
                    </a:moveTo>
                    <a:lnTo>
                      <a:pt x="36" y="26"/>
                    </a:lnTo>
                    <a:lnTo>
                      <a:pt x="43" y="37"/>
                    </a:lnTo>
                    <a:lnTo>
                      <a:pt x="76" y="15"/>
                    </a:lnTo>
                    <a:lnTo>
                      <a:pt x="81" y="21"/>
                    </a:lnTo>
                    <a:lnTo>
                      <a:pt x="90" y="0"/>
                    </a:lnTo>
                    <a:lnTo>
                      <a:pt x="67" y="1"/>
                    </a:lnTo>
                    <a:lnTo>
                      <a:pt x="72" y="7"/>
                    </a:lnTo>
                    <a:lnTo>
                      <a:pt x="46" y="25"/>
                    </a:lnTo>
                    <a:lnTo>
                      <a:pt x="38" y="14"/>
                    </a:lnTo>
                    <a:lnTo>
                      <a:pt x="0" y="39"/>
                    </a:lnTo>
                    <a:lnTo>
                      <a:pt x="5" y="47"/>
                    </a:lnTo>
                    <a:lnTo>
                      <a:pt x="5" y="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algn="l" defTabSz="12179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19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0726" name="Group 14(向天歌演示原创作品：www.TopPPT.cn)"/>
          <p:cNvGrpSpPr/>
          <p:nvPr/>
        </p:nvGrpSpPr>
        <p:grpSpPr>
          <a:xfrm>
            <a:off x="4408488" y="3843655"/>
            <a:ext cx="4514850" cy="766763"/>
            <a:chOff x="2195736" y="1865658"/>
            <a:chExt cx="3392879" cy="576064"/>
          </a:xfrm>
        </p:grpSpPr>
        <p:sp>
          <p:nvSpPr>
            <p:cNvPr id="12" name="Rectangle 11(向天歌演示原创作品：www.TopPPT.cn)"/>
            <p:cNvSpPr/>
            <p:nvPr/>
          </p:nvSpPr>
          <p:spPr>
            <a:xfrm>
              <a:off x="2195736" y="1865658"/>
              <a:ext cx="576064" cy="576064"/>
            </a:xfrm>
            <a:prstGeom prst="rect">
              <a:avLst/>
            </a:prstGeom>
            <a:solidFill>
              <a:srgbClr val="DB29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Rectangle 20(向天歌演示原创作品：www.TopPPT.cn)"/>
            <p:cNvSpPr/>
            <p:nvPr/>
          </p:nvSpPr>
          <p:spPr>
            <a:xfrm>
              <a:off x="2924319" y="1865658"/>
              <a:ext cx="2664296" cy="576064"/>
            </a:xfrm>
            <a:prstGeom prst="rect">
              <a:avLst/>
            </a:prstGeom>
            <a:solidFill>
              <a:srgbClr val="2B2B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TextBox 21(向天歌演示原创作品：www.TopPPT.cn)"/>
            <p:cNvSpPr txBox="1"/>
            <p:nvPr/>
          </p:nvSpPr>
          <p:spPr>
            <a:xfrm>
              <a:off x="3140343" y="1932460"/>
              <a:ext cx="2000464" cy="375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2660" kern="1200" cap="none" spc="0" normalizeH="0" baseline="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网络推广方案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362624" y="2018546"/>
              <a:ext cx="250783" cy="240751"/>
              <a:chOff x="801688" y="3554414"/>
              <a:chExt cx="277813" cy="266700"/>
            </a:xfrm>
            <a:solidFill>
              <a:schemeClr val="bg1"/>
            </a:solidFill>
          </p:grpSpPr>
          <p:sp>
            <p:nvSpPr>
              <p:cNvPr id="38" name="Freeform 170(向天歌演示原创作品：www.TopPPT.cn)"/>
              <p:cNvSpPr/>
              <p:nvPr/>
            </p:nvSpPr>
            <p:spPr bwMode="auto">
              <a:xfrm>
                <a:off x="987426" y="3665539"/>
                <a:ext cx="9525" cy="0"/>
              </a:xfrm>
              <a:custGeom>
                <a:avLst/>
                <a:gdLst>
                  <a:gd name="T0" fmla="*/ 11 w 11"/>
                  <a:gd name="T1" fmla="*/ 0 w 11"/>
                  <a:gd name="T2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cubicBezTo>
                      <a:pt x="8" y="0"/>
                      <a:pt x="4" y="0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algn="l" defTabSz="12179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19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Freeform 171(向天歌演示原创作品：www.TopPPT.cn)"/>
              <p:cNvSpPr/>
              <p:nvPr/>
            </p:nvSpPr>
            <p:spPr bwMode="auto">
              <a:xfrm>
                <a:off x="801688" y="3554414"/>
                <a:ext cx="277813" cy="266700"/>
              </a:xfrm>
              <a:custGeom>
                <a:avLst/>
                <a:gdLst>
                  <a:gd name="T0" fmla="*/ 228 w 308"/>
                  <a:gd name="T1" fmla="*/ 218 h 296"/>
                  <a:gd name="T2" fmla="*/ 224 w 308"/>
                  <a:gd name="T3" fmla="*/ 215 h 296"/>
                  <a:gd name="T4" fmla="*/ 228 w 308"/>
                  <a:gd name="T5" fmla="*/ 212 h 296"/>
                  <a:gd name="T6" fmla="*/ 230 w 308"/>
                  <a:gd name="T7" fmla="*/ 212 h 296"/>
                  <a:gd name="T8" fmla="*/ 278 w 308"/>
                  <a:gd name="T9" fmla="*/ 209 h 296"/>
                  <a:gd name="T10" fmla="*/ 288 w 308"/>
                  <a:gd name="T11" fmla="*/ 176 h 296"/>
                  <a:gd name="T12" fmla="*/ 284 w 308"/>
                  <a:gd name="T13" fmla="*/ 176 h 296"/>
                  <a:gd name="T14" fmla="*/ 283 w 308"/>
                  <a:gd name="T15" fmla="*/ 176 h 296"/>
                  <a:gd name="T16" fmla="*/ 283 w 308"/>
                  <a:gd name="T17" fmla="*/ 176 h 296"/>
                  <a:gd name="T18" fmla="*/ 229 w 308"/>
                  <a:gd name="T19" fmla="*/ 174 h 296"/>
                  <a:gd name="T20" fmla="*/ 226 w 308"/>
                  <a:gd name="T21" fmla="*/ 174 h 296"/>
                  <a:gd name="T22" fmla="*/ 222 w 308"/>
                  <a:gd name="T23" fmla="*/ 171 h 296"/>
                  <a:gd name="T24" fmla="*/ 226 w 308"/>
                  <a:gd name="T25" fmla="*/ 168 h 296"/>
                  <a:gd name="T26" fmla="*/ 228 w 308"/>
                  <a:gd name="T27" fmla="*/ 168 h 296"/>
                  <a:gd name="T28" fmla="*/ 284 w 308"/>
                  <a:gd name="T29" fmla="*/ 164 h 296"/>
                  <a:gd name="T30" fmla="*/ 292 w 308"/>
                  <a:gd name="T31" fmla="*/ 164 h 296"/>
                  <a:gd name="T32" fmla="*/ 292 w 308"/>
                  <a:gd name="T33" fmla="*/ 164 h 296"/>
                  <a:gd name="T34" fmla="*/ 296 w 308"/>
                  <a:gd name="T35" fmla="*/ 133 h 296"/>
                  <a:gd name="T36" fmla="*/ 214 w 308"/>
                  <a:gd name="T37" fmla="*/ 124 h 296"/>
                  <a:gd name="T38" fmla="*/ 213 w 308"/>
                  <a:gd name="T39" fmla="*/ 124 h 296"/>
                  <a:gd name="T40" fmla="*/ 212 w 308"/>
                  <a:gd name="T41" fmla="*/ 124 h 296"/>
                  <a:gd name="T42" fmla="*/ 217 w 308"/>
                  <a:gd name="T43" fmla="*/ 124 h 296"/>
                  <a:gd name="T44" fmla="*/ 206 w 308"/>
                  <a:gd name="T45" fmla="*/ 124 h 296"/>
                  <a:gd name="T46" fmla="*/ 165 w 308"/>
                  <a:gd name="T47" fmla="*/ 123 h 296"/>
                  <a:gd name="T48" fmla="*/ 165 w 308"/>
                  <a:gd name="T49" fmla="*/ 123 h 296"/>
                  <a:gd name="T50" fmla="*/ 160 w 308"/>
                  <a:gd name="T51" fmla="*/ 121 h 296"/>
                  <a:gd name="T52" fmla="*/ 165 w 308"/>
                  <a:gd name="T53" fmla="*/ 120 h 296"/>
                  <a:gd name="T54" fmla="*/ 165 w 308"/>
                  <a:gd name="T55" fmla="*/ 120 h 296"/>
                  <a:gd name="T56" fmla="*/ 179 w 308"/>
                  <a:gd name="T57" fmla="*/ 119 h 296"/>
                  <a:gd name="T58" fmla="*/ 192 w 308"/>
                  <a:gd name="T59" fmla="*/ 58 h 296"/>
                  <a:gd name="T60" fmla="*/ 178 w 308"/>
                  <a:gd name="T61" fmla="*/ 0 h 296"/>
                  <a:gd name="T62" fmla="*/ 101 w 308"/>
                  <a:gd name="T63" fmla="*/ 126 h 296"/>
                  <a:gd name="T64" fmla="*/ 58 w 308"/>
                  <a:gd name="T65" fmla="*/ 146 h 296"/>
                  <a:gd name="T66" fmla="*/ 53 w 308"/>
                  <a:gd name="T67" fmla="*/ 275 h 296"/>
                  <a:gd name="T68" fmla="*/ 99 w 308"/>
                  <a:gd name="T69" fmla="*/ 275 h 296"/>
                  <a:gd name="T70" fmla="*/ 232 w 308"/>
                  <a:gd name="T71" fmla="*/ 286 h 296"/>
                  <a:gd name="T72" fmla="*/ 255 w 308"/>
                  <a:gd name="T73" fmla="*/ 256 h 296"/>
                  <a:gd name="T74" fmla="*/ 227 w 308"/>
                  <a:gd name="T75" fmla="*/ 255 h 296"/>
                  <a:gd name="T76" fmla="*/ 225 w 308"/>
                  <a:gd name="T77" fmla="*/ 255 h 296"/>
                  <a:gd name="T78" fmla="*/ 221 w 308"/>
                  <a:gd name="T79" fmla="*/ 252 h 296"/>
                  <a:gd name="T80" fmla="*/ 225 w 308"/>
                  <a:gd name="T81" fmla="*/ 249 h 296"/>
                  <a:gd name="T82" fmla="*/ 227 w 308"/>
                  <a:gd name="T83" fmla="*/ 249 h 296"/>
                  <a:gd name="T84" fmla="*/ 262 w 308"/>
                  <a:gd name="T85" fmla="*/ 247 h 296"/>
                  <a:gd name="T86" fmla="*/ 269 w 308"/>
                  <a:gd name="T87" fmla="*/ 220 h 296"/>
                  <a:gd name="T88" fmla="*/ 230 w 308"/>
                  <a:gd name="T89" fmla="*/ 218 h 296"/>
                  <a:gd name="T90" fmla="*/ 228 w 308"/>
                  <a:gd name="T91" fmla="*/ 218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08" h="296">
                    <a:moveTo>
                      <a:pt x="228" y="218"/>
                    </a:moveTo>
                    <a:cubicBezTo>
                      <a:pt x="224" y="215"/>
                      <a:pt x="224" y="215"/>
                      <a:pt x="224" y="215"/>
                    </a:cubicBezTo>
                    <a:cubicBezTo>
                      <a:pt x="228" y="212"/>
                      <a:pt x="228" y="212"/>
                      <a:pt x="228" y="212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232" y="212"/>
                      <a:pt x="263" y="210"/>
                      <a:pt x="278" y="209"/>
                    </a:cubicBezTo>
                    <a:cubicBezTo>
                      <a:pt x="295" y="197"/>
                      <a:pt x="292" y="183"/>
                      <a:pt x="288" y="176"/>
                    </a:cubicBezTo>
                    <a:cubicBezTo>
                      <a:pt x="287" y="176"/>
                      <a:pt x="285" y="176"/>
                      <a:pt x="284" y="176"/>
                    </a:cubicBezTo>
                    <a:cubicBezTo>
                      <a:pt x="283" y="176"/>
                      <a:pt x="283" y="176"/>
                      <a:pt x="283" y="176"/>
                    </a:cubicBezTo>
                    <a:cubicBezTo>
                      <a:pt x="283" y="176"/>
                      <a:pt x="283" y="176"/>
                      <a:pt x="283" y="176"/>
                    </a:cubicBezTo>
                    <a:cubicBezTo>
                      <a:pt x="278" y="176"/>
                      <a:pt x="231" y="174"/>
                      <a:pt x="229" y="174"/>
                    </a:cubicBezTo>
                    <a:cubicBezTo>
                      <a:pt x="226" y="174"/>
                      <a:pt x="226" y="174"/>
                      <a:pt x="226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6" y="168"/>
                      <a:pt x="226" y="168"/>
                      <a:pt x="226" y="168"/>
                    </a:cubicBezTo>
                    <a:cubicBezTo>
                      <a:pt x="228" y="168"/>
                      <a:pt x="228" y="168"/>
                      <a:pt x="228" y="168"/>
                    </a:cubicBezTo>
                    <a:cubicBezTo>
                      <a:pt x="231" y="168"/>
                      <a:pt x="280" y="164"/>
                      <a:pt x="284" y="164"/>
                    </a:cubicBezTo>
                    <a:cubicBezTo>
                      <a:pt x="290" y="164"/>
                      <a:pt x="292" y="164"/>
                      <a:pt x="292" y="164"/>
                    </a:cubicBezTo>
                    <a:cubicBezTo>
                      <a:pt x="292" y="164"/>
                      <a:pt x="292" y="164"/>
                      <a:pt x="292" y="164"/>
                    </a:cubicBezTo>
                    <a:cubicBezTo>
                      <a:pt x="302" y="155"/>
                      <a:pt x="308" y="144"/>
                      <a:pt x="296" y="133"/>
                    </a:cubicBezTo>
                    <a:cubicBezTo>
                      <a:pt x="285" y="123"/>
                      <a:pt x="243" y="125"/>
                      <a:pt x="214" y="124"/>
                    </a:cubicBezTo>
                    <a:cubicBezTo>
                      <a:pt x="213" y="124"/>
                      <a:pt x="213" y="124"/>
                      <a:pt x="213" y="124"/>
                    </a:cubicBezTo>
                    <a:cubicBezTo>
                      <a:pt x="212" y="124"/>
                      <a:pt x="212" y="124"/>
                      <a:pt x="212" y="124"/>
                    </a:cubicBezTo>
                    <a:cubicBezTo>
                      <a:pt x="212" y="124"/>
                      <a:pt x="219" y="124"/>
                      <a:pt x="217" y="124"/>
                    </a:cubicBezTo>
                    <a:cubicBezTo>
                      <a:pt x="213" y="124"/>
                      <a:pt x="209" y="124"/>
                      <a:pt x="206" y="124"/>
                    </a:cubicBezTo>
                    <a:cubicBezTo>
                      <a:pt x="192" y="123"/>
                      <a:pt x="167" y="123"/>
                      <a:pt x="165" y="123"/>
                    </a:cubicBezTo>
                    <a:cubicBezTo>
                      <a:pt x="165" y="123"/>
                      <a:pt x="165" y="123"/>
                      <a:pt x="165" y="123"/>
                    </a:cubicBezTo>
                    <a:cubicBezTo>
                      <a:pt x="160" y="121"/>
                      <a:pt x="160" y="121"/>
                      <a:pt x="160" y="121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6" y="120"/>
                      <a:pt x="169" y="120"/>
                      <a:pt x="179" y="119"/>
                    </a:cubicBezTo>
                    <a:cubicBezTo>
                      <a:pt x="165" y="90"/>
                      <a:pt x="188" y="73"/>
                      <a:pt x="192" y="58"/>
                    </a:cubicBezTo>
                    <a:cubicBezTo>
                      <a:pt x="206" y="5"/>
                      <a:pt x="178" y="0"/>
                      <a:pt x="178" y="0"/>
                    </a:cubicBezTo>
                    <a:cubicBezTo>
                      <a:pt x="178" y="0"/>
                      <a:pt x="108" y="96"/>
                      <a:pt x="101" y="126"/>
                    </a:cubicBezTo>
                    <a:cubicBezTo>
                      <a:pt x="96" y="148"/>
                      <a:pt x="67" y="146"/>
                      <a:pt x="58" y="146"/>
                    </a:cubicBezTo>
                    <a:cubicBezTo>
                      <a:pt x="10" y="144"/>
                      <a:pt x="0" y="264"/>
                      <a:pt x="53" y="275"/>
                    </a:cubicBezTo>
                    <a:cubicBezTo>
                      <a:pt x="64" y="277"/>
                      <a:pt x="76" y="265"/>
                      <a:pt x="99" y="275"/>
                    </a:cubicBezTo>
                    <a:cubicBezTo>
                      <a:pt x="149" y="296"/>
                      <a:pt x="192" y="287"/>
                      <a:pt x="232" y="286"/>
                    </a:cubicBezTo>
                    <a:cubicBezTo>
                      <a:pt x="259" y="285"/>
                      <a:pt x="257" y="266"/>
                      <a:pt x="255" y="256"/>
                    </a:cubicBezTo>
                    <a:cubicBezTo>
                      <a:pt x="242" y="256"/>
                      <a:pt x="229" y="255"/>
                      <a:pt x="227" y="255"/>
                    </a:cubicBezTo>
                    <a:cubicBezTo>
                      <a:pt x="225" y="255"/>
                      <a:pt x="225" y="255"/>
                      <a:pt x="225" y="255"/>
                    </a:cubicBezTo>
                    <a:cubicBezTo>
                      <a:pt x="221" y="252"/>
                      <a:pt x="221" y="252"/>
                      <a:pt x="221" y="252"/>
                    </a:cubicBezTo>
                    <a:cubicBezTo>
                      <a:pt x="225" y="249"/>
                      <a:pt x="225" y="249"/>
                      <a:pt x="225" y="249"/>
                    </a:cubicBezTo>
                    <a:cubicBezTo>
                      <a:pt x="227" y="249"/>
                      <a:pt x="227" y="249"/>
                      <a:pt x="227" y="249"/>
                    </a:cubicBezTo>
                    <a:cubicBezTo>
                      <a:pt x="229" y="249"/>
                      <a:pt x="247" y="248"/>
                      <a:pt x="262" y="247"/>
                    </a:cubicBezTo>
                    <a:cubicBezTo>
                      <a:pt x="275" y="237"/>
                      <a:pt x="272" y="227"/>
                      <a:pt x="269" y="220"/>
                    </a:cubicBezTo>
                    <a:cubicBezTo>
                      <a:pt x="253" y="219"/>
                      <a:pt x="232" y="218"/>
                      <a:pt x="230" y="218"/>
                    </a:cubicBezTo>
                    <a:lnTo>
                      <a:pt x="228" y="2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algn="l" defTabSz="12179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19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0727" name="Group 9(向天歌演示原创作品：www.TopPPT.cn)"/>
          <p:cNvGrpSpPr/>
          <p:nvPr/>
        </p:nvGrpSpPr>
        <p:grpSpPr>
          <a:xfrm>
            <a:off x="2346325" y="1404938"/>
            <a:ext cx="4503738" cy="766762"/>
            <a:chOff x="1619672" y="1001020"/>
            <a:chExt cx="3384377" cy="576064"/>
          </a:xfrm>
        </p:grpSpPr>
        <p:sp>
          <p:nvSpPr>
            <p:cNvPr id="11" name="Rectangle 10(向天歌演示原创作品：www.TopPPT.cn)"/>
            <p:cNvSpPr/>
            <p:nvPr/>
          </p:nvSpPr>
          <p:spPr>
            <a:xfrm>
              <a:off x="1619672" y="1001020"/>
              <a:ext cx="576064" cy="576064"/>
            </a:xfrm>
            <a:prstGeom prst="rect">
              <a:avLst/>
            </a:prstGeom>
            <a:solidFill>
              <a:srgbClr val="DB29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Rectangle 18(向天歌演示原创作品：www.TopPPT.cn)"/>
            <p:cNvSpPr/>
            <p:nvPr/>
          </p:nvSpPr>
          <p:spPr>
            <a:xfrm>
              <a:off x="2339753" y="1001020"/>
              <a:ext cx="2664296" cy="576064"/>
            </a:xfrm>
            <a:prstGeom prst="rect">
              <a:avLst/>
            </a:prstGeom>
            <a:solidFill>
              <a:srgbClr val="2B2B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Box 19(向天歌演示原创作品：www.TopPPT.cn)"/>
            <p:cNvSpPr txBox="1"/>
            <p:nvPr/>
          </p:nvSpPr>
          <p:spPr>
            <a:xfrm>
              <a:off x="2571536" y="1067822"/>
              <a:ext cx="2000464" cy="375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2660" kern="1200" cap="none" spc="0" normalizeH="0" baseline="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团队目标</a:t>
              </a:r>
            </a:p>
          </p:txBody>
        </p:sp>
        <p:sp>
          <p:nvSpPr>
            <p:cNvPr id="41" name="Freeform 354(向天歌演示原创作品：www.TopPPT.cn)"/>
            <p:cNvSpPr>
              <a:spLocks noEditPoints="1"/>
            </p:cNvSpPr>
            <p:nvPr/>
          </p:nvSpPr>
          <p:spPr bwMode="auto">
            <a:xfrm>
              <a:off x="1784672" y="1137702"/>
              <a:ext cx="246063" cy="260350"/>
            </a:xfrm>
            <a:custGeom>
              <a:avLst/>
              <a:gdLst>
                <a:gd name="T0" fmla="*/ 236 w 274"/>
                <a:gd name="T1" fmla="*/ 120 h 288"/>
                <a:gd name="T2" fmla="*/ 274 w 274"/>
                <a:gd name="T3" fmla="*/ 93 h 288"/>
                <a:gd name="T4" fmla="*/ 250 w 274"/>
                <a:gd name="T5" fmla="*/ 51 h 288"/>
                <a:gd name="T6" fmla="*/ 206 w 274"/>
                <a:gd name="T7" fmla="*/ 70 h 288"/>
                <a:gd name="T8" fmla="*/ 166 w 274"/>
                <a:gd name="T9" fmla="*/ 47 h 288"/>
                <a:gd name="T10" fmla="*/ 161 w 274"/>
                <a:gd name="T11" fmla="*/ 0 h 288"/>
                <a:gd name="T12" fmla="*/ 113 w 274"/>
                <a:gd name="T13" fmla="*/ 0 h 288"/>
                <a:gd name="T14" fmla="*/ 108 w 274"/>
                <a:gd name="T15" fmla="*/ 47 h 288"/>
                <a:gd name="T16" fmla="*/ 67 w 274"/>
                <a:gd name="T17" fmla="*/ 70 h 288"/>
                <a:gd name="T18" fmla="*/ 24 w 274"/>
                <a:gd name="T19" fmla="*/ 51 h 288"/>
                <a:gd name="T20" fmla="*/ 0 w 274"/>
                <a:gd name="T21" fmla="*/ 93 h 288"/>
                <a:gd name="T22" fmla="*/ 38 w 274"/>
                <a:gd name="T23" fmla="*/ 120 h 288"/>
                <a:gd name="T24" fmla="*/ 38 w 274"/>
                <a:gd name="T25" fmla="*/ 168 h 288"/>
                <a:gd name="T26" fmla="*/ 0 w 274"/>
                <a:gd name="T27" fmla="*/ 195 h 288"/>
                <a:gd name="T28" fmla="*/ 24 w 274"/>
                <a:gd name="T29" fmla="*/ 237 h 288"/>
                <a:gd name="T30" fmla="*/ 68 w 274"/>
                <a:gd name="T31" fmla="*/ 218 h 288"/>
                <a:gd name="T32" fmla="*/ 108 w 274"/>
                <a:gd name="T33" fmla="*/ 241 h 288"/>
                <a:gd name="T34" fmla="*/ 113 w 274"/>
                <a:gd name="T35" fmla="*/ 288 h 288"/>
                <a:gd name="T36" fmla="*/ 161 w 274"/>
                <a:gd name="T37" fmla="*/ 288 h 288"/>
                <a:gd name="T38" fmla="*/ 166 w 274"/>
                <a:gd name="T39" fmla="*/ 241 h 288"/>
                <a:gd name="T40" fmla="*/ 206 w 274"/>
                <a:gd name="T41" fmla="*/ 218 h 288"/>
                <a:gd name="T42" fmla="*/ 250 w 274"/>
                <a:gd name="T43" fmla="*/ 237 h 288"/>
                <a:gd name="T44" fmla="*/ 274 w 274"/>
                <a:gd name="T45" fmla="*/ 195 h 288"/>
                <a:gd name="T46" fmla="*/ 236 w 274"/>
                <a:gd name="T47" fmla="*/ 168 h 288"/>
                <a:gd name="T48" fmla="*/ 236 w 274"/>
                <a:gd name="T49" fmla="*/ 120 h 288"/>
                <a:gd name="T50" fmla="*/ 158 w 274"/>
                <a:gd name="T51" fmla="*/ 180 h 288"/>
                <a:gd name="T52" fmla="*/ 116 w 274"/>
                <a:gd name="T53" fmla="*/ 180 h 288"/>
                <a:gd name="T54" fmla="*/ 96 w 274"/>
                <a:gd name="T55" fmla="*/ 144 h 288"/>
                <a:gd name="T56" fmla="*/ 116 w 274"/>
                <a:gd name="T57" fmla="*/ 108 h 288"/>
                <a:gd name="T58" fmla="*/ 158 w 274"/>
                <a:gd name="T59" fmla="*/ 108 h 288"/>
                <a:gd name="T60" fmla="*/ 179 w 274"/>
                <a:gd name="T61" fmla="*/ 144 h 288"/>
                <a:gd name="T62" fmla="*/ 158 w 274"/>
                <a:gd name="T63" fmla="*/ 18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4" h="288">
                  <a:moveTo>
                    <a:pt x="236" y="120"/>
                  </a:moveTo>
                  <a:cubicBezTo>
                    <a:pt x="274" y="93"/>
                    <a:pt x="274" y="93"/>
                    <a:pt x="274" y="93"/>
                  </a:cubicBezTo>
                  <a:cubicBezTo>
                    <a:pt x="250" y="51"/>
                    <a:pt x="250" y="51"/>
                    <a:pt x="250" y="51"/>
                  </a:cubicBezTo>
                  <a:cubicBezTo>
                    <a:pt x="206" y="70"/>
                    <a:pt x="206" y="70"/>
                    <a:pt x="206" y="70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8" y="168"/>
                    <a:pt x="38" y="168"/>
                    <a:pt x="38" y="168"/>
                  </a:cubicBezTo>
                  <a:cubicBezTo>
                    <a:pt x="18" y="182"/>
                    <a:pt x="0" y="195"/>
                    <a:pt x="0" y="195"/>
                  </a:cubicBezTo>
                  <a:cubicBezTo>
                    <a:pt x="24" y="237"/>
                    <a:pt x="24" y="237"/>
                    <a:pt x="24" y="237"/>
                  </a:cubicBezTo>
                  <a:cubicBezTo>
                    <a:pt x="68" y="218"/>
                    <a:pt x="68" y="218"/>
                    <a:pt x="68" y="218"/>
                  </a:cubicBezTo>
                  <a:cubicBezTo>
                    <a:pt x="108" y="241"/>
                    <a:pt x="108" y="241"/>
                    <a:pt x="108" y="241"/>
                  </a:cubicBezTo>
                  <a:cubicBezTo>
                    <a:pt x="113" y="288"/>
                    <a:pt x="113" y="288"/>
                    <a:pt x="113" y="288"/>
                  </a:cubicBezTo>
                  <a:cubicBezTo>
                    <a:pt x="161" y="288"/>
                    <a:pt x="161" y="288"/>
                    <a:pt x="161" y="288"/>
                  </a:cubicBezTo>
                  <a:cubicBezTo>
                    <a:pt x="161" y="288"/>
                    <a:pt x="163" y="266"/>
                    <a:pt x="166" y="241"/>
                  </a:cubicBezTo>
                  <a:cubicBezTo>
                    <a:pt x="206" y="218"/>
                    <a:pt x="206" y="218"/>
                    <a:pt x="206" y="218"/>
                  </a:cubicBezTo>
                  <a:cubicBezTo>
                    <a:pt x="250" y="237"/>
                    <a:pt x="250" y="237"/>
                    <a:pt x="250" y="237"/>
                  </a:cubicBezTo>
                  <a:cubicBezTo>
                    <a:pt x="274" y="195"/>
                    <a:pt x="274" y="195"/>
                    <a:pt x="274" y="195"/>
                  </a:cubicBezTo>
                  <a:cubicBezTo>
                    <a:pt x="274" y="195"/>
                    <a:pt x="256" y="182"/>
                    <a:pt x="236" y="168"/>
                  </a:cubicBezTo>
                  <a:lnTo>
                    <a:pt x="236" y="120"/>
                  </a:lnTo>
                  <a:close/>
                  <a:moveTo>
                    <a:pt x="158" y="180"/>
                  </a:moveTo>
                  <a:cubicBezTo>
                    <a:pt x="116" y="180"/>
                    <a:pt x="116" y="180"/>
                    <a:pt x="116" y="180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79" y="144"/>
                    <a:pt x="179" y="144"/>
                    <a:pt x="179" y="144"/>
                  </a:cubicBezTo>
                  <a:lnTo>
                    <a:pt x="158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algn="l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0728" name="Group 45(向天歌演示原创作品：www.TopPPT.cn)"/>
          <p:cNvGrpSpPr/>
          <p:nvPr/>
        </p:nvGrpSpPr>
        <p:grpSpPr>
          <a:xfrm>
            <a:off x="-493712" y="347663"/>
            <a:ext cx="2646362" cy="574675"/>
            <a:chOff x="-370552" y="256501"/>
            <a:chExt cx="1988195" cy="432048"/>
          </a:xfrm>
        </p:grpSpPr>
        <p:sp>
          <p:nvSpPr>
            <p:cNvPr id="47" name="Freeform 46(向天歌演示原创作品：www.TopPPT.cn)"/>
            <p:cNvSpPr/>
            <p:nvPr/>
          </p:nvSpPr>
          <p:spPr>
            <a:xfrm rot="19203759">
              <a:off x="-370552" y="256501"/>
              <a:ext cx="1988195" cy="432048"/>
            </a:xfrm>
            <a:custGeom>
              <a:avLst/>
              <a:gdLst>
                <a:gd name="connsiteX0" fmla="*/ 1472155 w 1988195"/>
                <a:gd name="connsiteY0" fmla="*/ 0 h 432048"/>
                <a:gd name="connsiteX1" fmla="*/ 1988195 w 1988195"/>
                <a:gd name="connsiteY1" fmla="*/ 432048 h 432048"/>
                <a:gd name="connsiteX2" fmla="*/ 0 w 1988195"/>
                <a:gd name="connsiteY2" fmla="*/ 432048 h 432048"/>
                <a:gd name="connsiteX3" fmla="*/ 361727 w 1988195"/>
                <a:gd name="connsiteY3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8195" h="432048">
                  <a:moveTo>
                    <a:pt x="1472155" y="0"/>
                  </a:moveTo>
                  <a:lnTo>
                    <a:pt x="1988195" y="432048"/>
                  </a:lnTo>
                  <a:lnTo>
                    <a:pt x="0" y="432048"/>
                  </a:lnTo>
                  <a:lnTo>
                    <a:pt x="361727" y="0"/>
                  </a:lnTo>
                  <a:close/>
                </a:path>
              </a:pathLst>
            </a:custGeom>
            <a:solidFill>
              <a:srgbClr val="DB2914"/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TextBox 4(向天歌演示原创作品：www.TopPPT.cn)"/>
            <p:cNvSpPr txBox="1"/>
            <p:nvPr/>
          </p:nvSpPr>
          <p:spPr>
            <a:xfrm rot="19167519">
              <a:off x="302501" y="299482"/>
              <a:ext cx="611609" cy="315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2130" b="1" kern="1200" cap="none" spc="0" normalizeH="0" baseline="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目录</a:t>
              </a:r>
            </a:p>
          </p:txBody>
        </p:sp>
      </p:grpSp>
      <p:grpSp>
        <p:nvGrpSpPr>
          <p:cNvPr id="30724" name="Group 16(向天歌演示原创作品：www.TopPPT.cn)"/>
          <p:cNvGrpSpPr/>
          <p:nvPr/>
        </p:nvGrpSpPr>
        <p:grpSpPr>
          <a:xfrm>
            <a:off x="3384868" y="2585085"/>
            <a:ext cx="4503737" cy="774700"/>
            <a:chOff x="3347931" y="3731171"/>
            <a:chExt cx="3384309" cy="582759"/>
          </a:xfrm>
        </p:grpSpPr>
        <p:sp>
          <p:nvSpPr>
            <p:cNvPr id="14" name="Rectangle 13(向天歌演示原创作品：www.TopPPT.cn)"/>
            <p:cNvSpPr/>
            <p:nvPr/>
          </p:nvSpPr>
          <p:spPr>
            <a:xfrm>
              <a:off x="3347931" y="3737866"/>
              <a:ext cx="576064" cy="576064"/>
            </a:xfrm>
            <a:prstGeom prst="rect">
              <a:avLst/>
            </a:prstGeom>
            <a:solidFill>
              <a:srgbClr val="DB29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24(向天歌演示原创作品：www.TopPPT.cn)"/>
            <p:cNvSpPr/>
            <p:nvPr/>
          </p:nvSpPr>
          <p:spPr>
            <a:xfrm>
              <a:off x="4067944" y="3731171"/>
              <a:ext cx="2664296" cy="576064"/>
            </a:xfrm>
            <a:prstGeom prst="rect">
              <a:avLst/>
            </a:prstGeom>
            <a:solidFill>
              <a:srgbClr val="2B2B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TextBox 25(向天歌演示原创作品：www.TopPPT.cn)"/>
            <p:cNvSpPr txBox="1"/>
            <p:nvPr/>
          </p:nvSpPr>
          <p:spPr>
            <a:xfrm>
              <a:off x="4283968" y="3797973"/>
              <a:ext cx="2000464" cy="376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2660" kern="1200" cap="none" spc="0" normalizeH="0" baseline="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推广预算</a:t>
              </a: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3496668" y="3907155"/>
              <a:ext cx="246935" cy="275688"/>
              <a:chOff x="6016626" y="5110164"/>
              <a:chExt cx="231775" cy="258763"/>
            </a:xfrm>
            <a:solidFill>
              <a:schemeClr val="bg1"/>
            </a:solidFill>
          </p:grpSpPr>
          <p:sp>
            <p:nvSpPr>
              <p:cNvPr id="32" name="Rectangle 74(向天歌演示原创作品：www.TopPPT.cn)"/>
              <p:cNvSpPr>
                <a:spLocks noChangeArrowheads="1"/>
              </p:cNvSpPr>
              <p:nvPr/>
            </p:nvSpPr>
            <p:spPr bwMode="auto">
              <a:xfrm>
                <a:off x="6119813" y="5281614"/>
                <a:ext cx="23813" cy="873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algn="l" defTabSz="12179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19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Freeform 75(向天歌演示原创作品：www.TopPPT.cn)"/>
              <p:cNvSpPr/>
              <p:nvPr/>
            </p:nvSpPr>
            <p:spPr bwMode="auto">
              <a:xfrm>
                <a:off x="6016626" y="5110164"/>
                <a:ext cx="207963" cy="73025"/>
              </a:xfrm>
              <a:custGeom>
                <a:avLst/>
                <a:gdLst>
                  <a:gd name="T0" fmla="*/ 115 w 231"/>
                  <a:gd name="T1" fmla="*/ 28 h 81"/>
                  <a:gd name="T2" fmla="*/ 30 w 231"/>
                  <a:gd name="T3" fmla="*/ 28 h 81"/>
                  <a:gd name="T4" fmla="*/ 25 w 231"/>
                  <a:gd name="T5" fmla="*/ 30 h 81"/>
                  <a:gd name="T6" fmla="*/ 2 w 231"/>
                  <a:gd name="T7" fmla="*/ 50 h 81"/>
                  <a:gd name="T8" fmla="*/ 0 w 231"/>
                  <a:gd name="T9" fmla="*/ 54 h 81"/>
                  <a:gd name="T10" fmla="*/ 0 w 231"/>
                  <a:gd name="T11" fmla="*/ 55 h 81"/>
                  <a:gd name="T12" fmla="*/ 2 w 231"/>
                  <a:gd name="T13" fmla="*/ 60 h 81"/>
                  <a:gd name="T14" fmla="*/ 25 w 231"/>
                  <a:gd name="T15" fmla="*/ 79 h 81"/>
                  <a:gd name="T16" fmla="*/ 30 w 231"/>
                  <a:gd name="T17" fmla="*/ 81 h 81"/>
                  <a:gd name="T18" fmla="*/ 229 w 231"/>
                  <a:gd name="T19" fmla="*/ 81 h 81"/>
                  <a:gd name="T20" fmla="*/ 231 w 231"/>
                  <a:gd name="T21" fmla="*/ 78 h 81"/>
                  <a:gd name="T22" fmla="*/ 231 w 231"/>
                  <a:gd name="T23" fmla="*/ 31 h 81"/>
                  <a:gd name="T24" fmla="*/ 229 w 231"/>
                  <a:gd name="T25" fmla="*/ 28 h 81"/>
                  <a:gd name="T26" fmla="*/ 142 w 231"/>
                  <a:gd name="T27" fmla="*/ 28 h 81"/>
                  <a:gd name="T28" fmla="*/ 142 w 231"/>
                  <a:gd name="T29" fmla="*/ 13 h 81"/>
                  <a:gd name="T30" fmla="*/ 142 w 231"/>
                  <a:gd name="T31" fmla="*/ 0 h 81"/>
                  <a:gd name="T32" fmla="*/ 115 w 231"/>
                  <a:gd name="T33" fmla="*/ 0 h 81"/>
                  <a:gd name="T34" fmla="*/ 115 w 231"/>
                  <a:gd name="T35" fmla="*/ 13 h 81"/>
                  <a:gd name="T36" fmla="*/ 115 w 231"/>
                  <a:gd name="T37" fmla="*/ 2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1" h="81">
                    <a:moveTo>
                      <a:pt x="115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28" y="28"/>
                      <a:pt x="26" y="29"/>
                      <a:pt x="25" y="3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51"/>
                      <a:pt x="0" y="53"/>
                      <a:pt x="0" y="54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6"/>
                      <a:pt x="1" y="59"/>
                      <a:pt x="2" y="60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26" y="80"/>
                      <a:pt x="28" y="81"/>
                      <a:pt x="30" y="81"/>
                    </a:cubicBezTo>
                    <a:cubicBezTo>
                      <a:pt x="229" y="81"/>
                      <a:pt x="229" y="81"/>
                      <a:pt x="229" y="81"/>
                    </a:cubicBezTo>
                    <a:cubicBezTo>
                      <a:pt x="230" y="81"/>
                      <a:pt x="231" y="80"/>
                      <a:pt x="231" y="78"/>
                    </a:cubicBezTo>
                    <a:cubicBezTo>
                      <a:pt x="231" y="31"/>
                      <a:pt x="231" y="31"/>
                      <a:pt x="231" y="31"/>
                    </a:cubicBezTo>
                    <a:cubicBezTo>
                      <a:pt x="231" y="30"/>
                      <a:pt x="230" y="28"/>
                      <a:pt x="229" y="28"/>
                    </a:cubicBezTo>
                    <a:cubicBezTo>
                      <a:pt x="142" y="28"/>
                      <a:pt x="142" y="28"/>
                      <a:pt x="142" y="28"/>
                    </a:cubicBezTo>
                    <a:cubicBezTo>
                      <a:pt x="142" y="13"/>
                      <a:pt x="142" y="13"/>
                      <a:pt x="142" y="13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5" y="13"/>
                      <a:pt x="115" y="13"/>
                      <a:pt x="115" y="13"/>
                    </a:cubicBezTo>
                    <a:lnTo>
                      <a:pt x="115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algn="l" defTabSz="12179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19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" name="Freeform 76(向天歌演示原创作品：www.TopPPT.cn)"/>
              <p:cNvSpPr/>
              <p:nvPr/>
            </p:nvSpPr>
            <p:spPr bwMode="auto">
              <a:xfrm>
                <a:off x="6040438" y="5197476"/>
                <a:ext cx="207963" cy="71438"/>
              </a:xfrm>
              <a:custGeom>
                <a:avLst/>
                <a:gdLst>
                  <a:gd name="T0" fmla="*/ 89 w 231"/>
                  <a:gd name="T1" fmla="*/ 27 h 80"/>
                  <a:gd name="T2" fmla="*/ 3 w 231"/>
                  <a:gd name="T3" fmla="*/ 27 h 80"/>
                  <a:gd name="T4" fmla="*/ 0 w 231"/>
                  <a:gd name="T5" fmla="*/ 30 h 80"/>
                  <a:gd name="T6" fmla="*/ 0 w 231"/>
                  <a:gd name="T7" fmla="*/ 77 h 80"/>
                  <a:gd name="T8" fmla="*/ 3 w 231"/>
                  <a:gd name="T9" fmla="*/ 80 h 80"/>
                  <a:gd name="T10" fmla="*/ 202 w 231"/>
                  <a:gd name="T11" fmla="*/ 80 h 80"/>
                  <a:gd name="T12" fmla="*/ 206 w 231"/>
                  <a:gd name="T13" fmla="*/ 78 h 80"/>
                  <a:gd name="T14" fmla="*/ 229 w 231"/>
                  <a:gd name="T15" fmla="*/ 59 h 80"/>
                  <a:gd name="T16" fmla="*/ 231 w 231"/>
                  <a:gd name="T17" fmla="*/ 54 h 80"/>
                  <a:gd name="T18" fmla="*/ 231 w 231"/>
                  <a:gd name="T19" fmla="*/ 53 h 80"/>
                  <a:gd name="T20" fmla="*/ 229 w 231"/>
                  <a:gd name="T21" fmla="*/ 49 h 80"/>
                  <a:gd name="T22" fmla="*/ 206 w 231"/>
                  <a:gd name="T23" fmla="*/ 29 h 80"/>
                  <a:gd name="T24" fmla="*/ 202 w 231"/>
                  <a:gd name="T25" fmla="*/ 27 h 80"/>
                  <a:gd name="T26" fmla="*/ 116 w 231"/>
                  <a:gd name="T27" fmla="*/ 27 h 80"/>
                  <a:gd name="T28" fmla="*/ 116 w 231"/>
                  <a:gd name="T29" fmla="*/ 12 h 80"/>
                  <a:gd name="T30" fmla="*/ 116 w 231"/>
                  <a:gd name="T31" fmla="*/ 1 h 80"/>
                  <a:gd name="T32" fmla="*/ 116 w 231"/>
                  <a:gd name="T33" fmla="*/ 0 h 80"/>
                  <a:gd name="T34" fmla="*/ 89 w 231"/>
                  <a:gd name="T35" fmla="*/ 0 h 80"/>
                  <a:gd name="T36" fmla="*/ 89 w 231"/>
                  <a:gd name="T37" fmla="*/ 1 h 80"/>
                  <a:gd name="T38" fmla="*/ 89 w 231"/>
                  <a:gd name="T39" fmla="*/ 12 h 80"/>
                  <a:gd name="T40" fmla="*/ 89 w 231"/>
                  <a:gd name="T41" fmla="*/ 2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1" h="80">
                    <a:moveTo>
                      <a:pt x="89" y="27"/>
                    </a:moveTo>
                    <a:cubicBezTo>
                      <a:pt x="3" y="27"/>
                      <a:pt x="3" y="27"/>
                      <a:pt x="3" y="27"/>
                    </a:cubicBezTo>
                    <a:cubicBezTo>
                      <a:pt x="1" y="27"/>
                      <a:pt x="0" y="29"/>
                      <a:pt x="0" y="30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9"/>
                      <a:pt x="1" y="80"/>
                      <a:pt x="3" y="80"/>
                    </a:cubicBezTo>
                    <a:cubicBezTo>
                      <a:pt x="202" y="80"/>
                      <a:pt x="202" y="80"/>
                      <a:pt x="202" y="80"/>
                    </a:cubicBezTo>
                    <a:cubicBezTo>
                      <a:pt x="203" y="80"/>
                      <a:pt x="205" y="79"/>
                      <a:pt x="206" y="78"/>
                    </a:cubicBezTo>
                    <a:cubicBezTo>
                      <a:pt x="229" y="59"/>
                      <a:pt x="229" y="59"/>
                      <a:pt x="229" y="59"/>
                    </a:cubicBezTo>
                    <a:cubicBezTo>
                      <a:pt x="230" y="58"/>
                      <a:pt x="231" y="55"/>
                      <a:pt x="231" y="54"/>
                    </a:cubicBezTo>
                    <a:cubicBezTo>
                      <a:pt x="231" y="53"/>
                      <a:pt x="231" y="53"/>
                      <a:pt x="231" y="53"/>
                    </a:cubicBezTo>
                    <a:cubicBezTo>
                      <a:pt x="231" y="52"/>
                      <a:pt x="230" y="50"/>
                      <a:pt x="229" y="49"/>
                    </a:cubicBezTo>
                    <a:cubicBezTo>
                      <a:pt x="206" y="29"/>
                      <a:pt x="206" y="29"/>
                      <a:pt x="206" y="29"/>
                    </a:cubicBezTo>
                    <a:cubicBezTo>
                      <a:pt x="205" y="28"/>
                      <a:pt x="203" y="27"/>
                      <a:pt x="202" y="27"/>
                    </a:cubicBezTo>
                    <a:cubicBezTo>
                      <a:pt x="116" y="27"/>
                      <a:pt x="116" y="27"/>
                      <a:pt x="116" y="27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1"/>
                      <a:pt x="89" y="1"/>
                      <a:pt x="89" y="1"/>
                    </a:cubicBezTo>
                    <a:cubicBezTo>
                      <a:pt x="89" y="12"/>
                      <a:pt x="89" y="12"/>
                      <a:pt x="89" y="12"/>
                    </a:cubicBezTo>
                    <a:lnTo>
                      <a:pt x="89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algn="l" defTabSz="12179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19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客服服务</a:t>
            </a:r>
          </a:p>
        </p:txBody>
      </p:sp>
      <p:sp>
        <p:nvSpPr>
          <p:cNvPr id="3" name="六边形 2"/>
          <p:cNvSpPr/>
          <p:nvPr>
            <p:custDataLst>
              <p:tags r:id="rId2"/>
            </p:custDataLst>
          </p:nvPr>
        </p:nvSpPr>
        <p:spPr>
          <a:xfrm>
            <a:off x="3307894" y="2834586"/>
            <a:ext cx="1491168" cy="1285277"/>
          </a:xfrm>
          <a:prstGeom prst="hexagon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64000">
                <a:schemeClr val="accent4"/>
              </a:gs>
            </a:gsLst>
            <a:lin ang="3600000" scaled="0"/>
          </a:gradFill>
          <a:ln>
            <a:solidFill>
              <a:schemeClr val="bg1"/>
            </a:solidFill>
          </a:ln>
          <a:effectLst>
            <a:outerShdw blurRad="127000" dist="38100" dir="4020000" sx="98000" sy="98000" algn="ctr" rotWithShape="0">
              <a:srgbClr val="3A3A3A">
                <a:alpha val="9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3" name="任意多边形 12"/>
          <p:cNvSpPr/>
          <p:nvPr>
            <p:custDataLst>
              <p:tags r:id="rId3"/>
            </p:custDataLst>
          </p:nvPr>
        </p:nvSpPr>
        <p:spPr>
          <a:xfrm>
            <a:off x="3523003" y="2939068"/>
            <a:ext cx="1060181" cy="706019"/>
          </a:xfrm>
          <a:custGeom>
            <a:avLst/>
            <a:gdLst>
              <a:gd name="connsiteX0" fmla="*/ 197982 w 918638"/>
              <a:gd name="connsiteY0" fmla="*/ 0 h 611762"/>
              <a:gd name="connsiteX1" fmla="*/ 720656 w 918638"/>
              <a:gd name="connsiteY1" fmla="*/ 0 h 611762"/>
              <a:gd name="connsiteX2" fmla="*/ 918638 w 918638"/>
              <a:gd name="connsiteY2" fmla="*/ 395965 h 611762"/>
              <a:gd name="connsiteX3" fmla="*/ 810740 w 918638"/>
              <a:gd name="connsiteY3" fmla="*/ 611762 h 611762"/>
              <a:gd name="connsiteX4" fmla="*/ 107899 w 918638"/>
              <a:gd name="connsiteY4" fmla="*/ 611762 h 611762"/>
              <a:gd name="connsiteX5" fmla="*/ 0 w 918638"/>
              <a:gd name="connsiteY5" fmla="*/ 395965 h 61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638" h="611762">
                <a:moveTo>
                  <a:pt x="197982" y="0"/>
                </a:moveTo>
                <a:lnTo>
                  <a:pt x="720656" y="0"/>
                </a:lnTo>
                <a:lnTo>
                  <a:pt x="918638" y="395965"/>
                </a:lnTo>
                <a:lnTo>
                  <a:pt x="810740" y="611762"/>
                </a:lnTo>
                <a:lnTo>
                  <a:pt x="107899" y="611762"/>
                </a:lnTo>
                <a:lnTo>
                  <a:pt x="0" y="39596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27000" dist="38100" dir="4020000" sx="98000" sy="98000" algn="ctr" rotWithShape="0">
              <a:srgbClr val="3A3A3A"/>
            </a:outerShdw>
          </a:effectLst>
          <a:scene3d>
            <a:camera prst="orthographicFront"/>
            <a:lightRig rig="threePt" dir="t"/>
          </a:scene3d>
          <a:sp3d>
            <a:bevelT w="254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8" name="六边形 17"/>
          <p:cNvSpPr/>
          <p:nvPr>
            <p:custDataLst>
              <p:tags r:id="rId4"/>
            </p:custDataLst>
          </p:nvPr>
        </p:nvSpPr>
        <p:spPr>
          <a:xfrm>
            <a:off x="4583184" y="3645087"/>
            <a:ext cx="1491168" cy="1285277"/>
          </a:xfrm>
          <a:prstGeom prst="hexagon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64000">
                <a:schemeClr val="accent3"/>
              </a:gs>
            </a:gsLst>
            <a:lin ang="3600000" scaled="0"/>
          </a:gradFill>
          <a:ln>
            <a:solidFill>
              <a:schemeClr val="bg1"/>
            </a:solidFill>
          </a:ln>
          <a:effectLst>
            <a:outerShdw blurRad="127000" dist="38100" dir="4020000" sx="98000" sy="98000" algn="ctr" rotWithShape="0">
              <a:srgbClr val="3A3A3A">
                <a:alpha val="9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>
            <p:custDataLst>
              <p:tags r:id="rId5"/>
            </p:custDataLst>
          </p:nvPr>
        </p:nvSpPr>
        <p:spPr>
          <a:xfrm flipV="1">
            <a:off x="4781392" y="4097585"/>
            <a:ext cx="1060181" cy="706019"/>
          </a:xfrm>
          <a:custGeom>
            <a:avLst/>
            <a:gdLst>
              <a:gd name="connsiteX0" fmla="*/ 197982 w 918638"/>
              <a:gd name="connsiteY0" fmla="*/ 0 h 611762"/>
              <a:gd name="connsiteX1" fmla="*/ 720656 w 918638"/>
              <a:gd name="connsiteY1" fmla="*/ 0 h 611762"/>
              <a:gd name="connsiteX2" fmla="*/ 918638 w 918638"/>
              <a:gd name="connsiteY2" fmla="*/ 395965 h 611762"/>
              <a:gd name="connsiteX3" fmla="*/ 810740 w 918638"/>
              <a:gd name="connsiteY3" fmla="*/ 611762 h 611762"/>
              <a:gd name="connsiteX4" fmla="*/ 107899 w 918638"/>
              <a:gd name="connsiteY4" fmla="*/ 611762 h 611762"/>
              <a:gd name="connsiteX5" fmla="*/ 0 w 918638"/>
              <a:gd name="connsiteY5" fmla="*/ 395965 h 61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638" h="611762">
                <a:moveTo>
                  <a:pt x="197982" y="0"/>
                </a:moveTo>
                <a:lnTo>
                  <a:pt x="720656" y="0"/>
                </a:lnTo>
                <a:lnTo>
                  <a:pt x="918638" y="395965"/>
                </a:lnTo>
                <a:lnTo>
                  <a:pt x="810740" y="611762"/>
                </a:lnTo>
                <a:lnTo>
                  <a:pt x="107899" y="611762"/>
                </a:lnTo>
                <a:lnTo>
                  <a:pt x="0" y="39596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27000" dist="38100" dir="4020000" sx="98000" sy="98000" algn="ctr" rotWithShape="0">
              <a:srgbClr val="3A3A3A"/>
            </a:outerShdw>
          </a:effectLst>
          <a:scene3d>
            <a:camera prst="orthographicFront"/>
            <a:lightRig rig="threePt" dir="t"/>
          </a:scene3d>
          <a:sp3d>
            <a:bevelT w="254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22" name="六边形 21"/>
          <p:cNvSpPr/>
          <p:nvPr>
            <p:custDataLst>
              <p:tags r:id="rId6"/>
            </p:custDataLst>
          </p:nvPr>
        </p:nvSpPr>
        <p:spPr>
          <a:xfrm>
            <a:off x="5866925" y="2834586"/>
            <a:ext cx="1491168" cy="1285277"/>
          </a:xfrm>
          <a:prstGeom prst="hexagon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64000">
                <a:schemeClr val="accent2"/>
              </a:gs>
            </a:gsLst>
            <a:lin ang="3600000" scaled="0"/>
          </a:gradFill>
          <a:ln>
            <a:solidFill>
              <a:schemeClr val="bg1"/>
            </a:solidFill>
          </a:ln>
          <a:effectLst>
            <a:outerShdw blurRad="127000" dist="38100" dir="4020000" sx="98000" sy="98000" algn="ctr" rotWithShape="0">
              <a:srgbClr val="3A3A3A">
                <a:alpha val="9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7"/>
            </p:custDataLst>
          </p:nvPr>
        </p:nvSpPr>
        <p:spPr>
          <a:xfrm>
            <a:off x="6082802" y="2939068"/>
            <a:ext cx="1060181" cy="706019"/>
          </a:xfrm>
          <a:custGeom>
            <a:avLst/>
            <a:gdLst>
              <a:gd name="connsiteX0" fmla="*/ 197982 w 918638"/>
              <a:gd name="connsiteY0" fmla="*/ 0 h 611762"/>
              <a:gd name="connsiteX1" fmla="*/ 720656 w 918638"/>
              <a:gd name="connsiteY1" fmla="*/ 0 h 611762"/>
              <a:gd name="connsiteX2" fmla="*/ 918638 w 918638"/>
              <a:gd name="connsiteY2" fmla="*/ 395965 h 611762"/>
              <a:gd name="connsiteX3" fmla="*/ 810740 w 918638"/>
              <a:gd name="connsiteY3" fmla="*/ 611762 h 611762"/>
              <a:gd name="connsiteX4" fmla="*/ 107899 w 918638"/>
              <a:gd name="connsiteY4" fmla="*/ 611762 h 611762"/>
              <a:gd name="connsiteX5" fmla="*/ 0 w 918638"/>
              <a:gd name="connsiteY5" fmla="*/ 395965 h 61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638" h="611762">
                <a:moveTo>
                  <a:pt x="197982" y="0"/>
                </a:moveTo>
                <a:lnTo>
                  <a:pt x="720656" y="0"/>
                </a:lnTo>
                <a:lnTo>
                  <a:pt x="918638" y="395965"/>
                </a:lnTo>
                <a:lnTo>
                  <a:pt x="810740" y="611762"/>
                </a:lnTo>
                <a:lnTo>
                  <a:pt x="107899" y="611762"/>
                </a:lnTo>
                <a:lnTo>
                  <a:pt x="0" y="39596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27000" dist="38100" dir="4020000" sx="98000" sy="98000" algn="ctr" rotWithShape="0">
              <a:srgbClr val="3A3A3A"/>
            </a:outerShdw>
          </a:effectLst>
          <a:scene3d>
            <a:camera prst="orthographicFront"/>
            <a:lightRig rig="threePt" dir="t"/>
          </a:scene3d>
          <a:sp3d>
            <a:bevelT w="254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28" name="六边形 27"/>
          <p:cNvSpPr/>
          <p:nvPr>
            <p:custDataLst>
              <p:tags r:id="rId8"/>
            </p:custDataLst>
          </p:nvPr>
        </p:nvSpPr>
        <p:spPr>
          <a:xfrm>
            <a:off x="7142983" y="3645087"/>
            <a:ext cx="1491168" cy="1285277"/>
          </a:xfrm>
          <a:prstGeom prst="hexagon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4000">
                <a:schemeClr val="accent1"/>
              </a:gs>
            </a:gsLst>
            <a:lin ang="3600000" scaled="0"/>
          </a:gradFill>
          <a:ln>
            <a:solidFill>
              <a:schemeClr val="bg1"/>
            </a:solidFill>
          </a:ln>
          <a:effectLst>
            <a:outerShdw blurRad="127000" dist="38100" dir="4020000" sx="98000" sy="98000" algn="ctr" rotWithShape="0">
              <a:srgbClr val="3A3A3A">
                <a:alpha val="9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29" name="任意多边形 28"/>
          <p:cNvSpPr/>
          <p:nvPr>
            <p:custDataLst>
              <p:tags r:id="rId9"/>
            </p:custDataLst>
          </p:nvPr>
        </p:nvSpPr>
        <p:spPr>
          <a:xfrm flipV="1">
            <a:off x="7341191" y="4097585"/>
            <a:ext cx="1060181" cy="706019"/>
          </a:xfrm>
          <a:custGeom>
            <a:avLst/>
            <a:gdLst>
              <a:gd name="connsiteX0" fmla="*/ 197982 w 918638"/>
              <a:gd name="connsiteY0" fmla="*/ 0 h 611762"/>
              <a:gd name="connsiteX1" fmla="*/ 720656 w 918638"/>
              <a:gd name="connsiteY1" fmla="*/ 0 h 611762"/>
              <a:gd name="connsiteX2" fmla="*/ 918638 w 918638"/>
              <a:gd name="connsiteY2" fmla="*/ 395965 h 611762"/>
              <a:gd name="connsiteX3" fmla="*/ 810740 w 918638"/>
              <a:gd name="connsiteY3" fmla="*/ 611762 h 611762"/>
              <a:gd name="connsiteX4" fmla="*/ 107899 w 918638"/>
              <a:gd name="connsiteY4" fmla="*/ 611762 h 611762"/>
              <a:gd name="connsiteX5" fmla="*/ 0 w 918638"/>
              <a:gd name="connsiteY5" fmla="*/ 395965 h 61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638" h="611762">
                <a:moveTo>
                  <a:pt x="197982" y="0"/>
                </a:moveTo>
                <a:lnTo>
                  <a:pt x="720656" y="0"/>
                </a:lnTo>
                <a:lnTo>
                  <a:pt x="918638" y="395965"/>
                </a:lnTo>
                <a:lnTo>
                  <a:pt x="810740" y="611762"/>
                </a:lnTo>
                <a:lnTo>
                  <a:pt x="107899" y="611762"/>
                </a:lnTo>
                <a:lnTo>
                  <a:pt x="0" y="39596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27000" dist="38100" dir="4020000" sx="98000" sy="98000" algn="ctr" rotWithShape="0">
              <a:srgbClr val="3A3A3A"/>
            </a:outerShdw>
          </a:effectLst>
          <a:scene3d>
            <a:camera prst="orthographicFront"/>
            <a:lightRig rig="threePt" dir="t"/>
          </a:scene3d>
          <a:sp3d>
            <a:bevelT w="254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30" name="KSO_Shape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5116347" y="4231260"/>
            <a:ext cx="426377" cy="419463"/>
          </a:xfrm>
          <a:custGeom>
            <a:avLst/>
            <a:gdLst>
              <a:gd name="T0" fmla="*/ 351815 w 2443615"/>
              <a:gd name="T1" fmla="*/ 127711 h 2406492"/>
              <a:gd name="T2" fmla="*/ 127265 w 2443615"/>
              <a:gd name="T3" fmla="*/ 352436 h 2406492"/>
              <a:gd name="T4" fmla="*/ 351815 w 2443615"/>
              <a:gd name="T5" fmla="*/ 577161 h 2406492"/>
              <a:gd name="T6" fmla="*/ 576364 w 2443615"/>
              <a:gd name="T7" fmla="*/ 352436 h 2406492"/>
              <a:gd name="T8" fmla="*/ 351815 w 2443615"/>
              <a:gd name="T9" fmla="*/ 127711 h 2406492"/>
              <a:gd name="T10" fmla="*/ 323002 w 2443615"/>
              <a:gd name="T11" fmla="*/ 0 h 2406492"/>
              <a:gd name="T12" fmla="*/ 380627 w 2443615"/>
              <a:gd name="T13" fmla="*/ 0 h 2406492"/>
              <a:gd name="T14" fmla="*/ 393151 w 2443615"/>
              <a:gd name="T15" fmla="*/ 71092 h 2406492"/>
              <a:gd name="T16" fmla="*/ 500853 w 2443615"/>
              <a:gd name="T17" fmla="*/ 110323 h 2406492"/>
              <a:gd name="T18" fmla="*/ 556109 w 2443615"/>
              <a:gd name="T19" fmla="*/ 63920 h 2406492"/>
              <a:gd name="T20" fmla="*/ 600251 w 2443615"/>
              <a:gd name="T21" fmla="*/ 100990 h 2406492"/>
              <a:gd name="T22" fmla="*/ 564182 w 2443615"/>
              <a:gd name="T23" fmla="*/ 163505 h 2406492"/>
              <a:gd name="T24" fmla="*/ 621490 w 2443615"/>
              <a:gd name="T25" fmla="*/ 262842 h 2406492"/>
              <a:gd name="T26" fmla="*/ 693623 w 2443615"/>
              <a:gd name="T27" fmla="*/ 262840 h 2406492"/>
              <a:gd name="T28" fmla="*/ 703629 w 2443615"/>
              <a:gd name="T29" fmla="*/ 319633 h 2406492"/>
              <a:gd name="T30" fmla="*/ 635846 w 2443615"/>
              <a:gd name="T31" fmla="*/ 344321 h 2406492"/>
              <a:gd name="T32" fmla="*/ 615944 w 2443615"/>
              <a:gd name="T33" fmla="*/ 457282 h 2406492"/>
              <a:gd name="T34" fmla="*/ 671201 w 2443615"/>
              <a:gd name="T35" fmla="*/ 503683 h 2406492"/>
              <a:gd name="T36" fmla="*/ 642389 w 2443615"/>
              <a:gd name="T37" fmla="*/ 553626 h 2406492"/>
              <a:gd name="T38" fmla="*/ 574608 w 2443615"/>
              <a:gd name="T39" fmla="*/ 528934 h 2406492"/>
              <a:gd name="T40" fmla="*/ 486808 w 2443615"/>
              <a:gd name="T41" fmla="*/ 602665 h 2406492"/>
              <a:gd name="T42" fmla="*/ 499336 w 2443615"/>
              <a:gd name="T43" fmla="*/ 673756 h 2406492"/>
              <a:gd name="T44" fmla="*/ 445187 w 2443615"/>
              <a:gd name="T45" fmla="*/ 693480 h 2406492"/>
              <a:gd name="T46" fmla="*/ 409122 w 2443615"/>
              <a:gd name="T47" fmla="*/ 630963 h 2406492"/>
              <a:gd name="T48" fmla="*/ 294507 w 2443615"/>
              <a:gd name="T49" fmla="*/ 630963 h 2406492"/>
              <a:gd name="T50" fmla="*/ 258443 w 2443615"/>
              <a:gd name="T51" fmla="*/ 693480 h 2406492"/>
              <a:gd name="T52" fmla="*/ 204294 w 2443615"/>
              <a:gd name="T53" fmla="*/ 673756 h 2406492"/>
              <a:gd name="T54" fmla="*/ 216821 w 2443615"/>
              <a:gd name="T55" fmla="*/ 602665 h 2406492"/>
              <a:gd name="T56" fmla="*/ 129022 w 2443615"/>
              <a:gd name="T57" fmla="*/ 528934 h 2406492"/>
              <a:gd name="T58" fmla="*/ 61240 w 2443615"/>
              <a:gd name="T59" fmla="*/ 553626 h 2406492"/>
              <a:gd name="T60" fmla="*/ 32428 w 2443615"/>
              <a:gd name="T61" fmla="*/ 503683 h 2406492"/>
              <a:gd name="T62" fmla="*/ 87685 w 2443615"/>
              <a:gd name="T63" fmla="*/ 457282 h 2406492"/>
              <a:gd name="T64" fmla="*/ 67783 w 2443615"/>
              <a:gd name="T65" fmla="*/ 344321 h 2406492"/>
              <a:gd name="T66" fmla="*/ 0 w 2443615"/>
              <a:gd name="T67" fmla="*/ 319633 h 2406492"/>
              <a:gd name="T68" fmla="*/ 10006 w 2443615"/>
              <a:gd name="T69" fmla="*/ 262840 h 2406492"/>
              <a:gd name="T70" fmla="*/ 82138 w 2443615"/>
              <a:gd name="T71" fmla="*/ 262842 h 2406492"/>
              <a:gd name="T72" fmla="*/ 139446 w 2443615"/>
              <a:gd name="T73" fmla="*/ 163505 h 2406492"/>
              <a:gd name="T74" fmla="*/ 103378 w 2443615"/>
              <a:gd name="T75" fmla="*/ 100990 h 2406492"/>
              <a:gd name="T76" fmla="*/ 147520 w 2443615"/>
              <a:gd name="T77" fmla="*/ 63920 h 2406492"/>
              <a:gd name="T78" fmla="*/ 202776 w 2443615"/>
              <a:gd name="T79" fmla="*/ 110323 h 2406492"/>
              <a:gd name="T80" fmla="*/ 310478 w 2443615"/>
              <a:gd name="T81" fmla="*/ 71092 h 24064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443615" h="2406492">
                <a:moveTo>
                  <a:pt x="1221807" y="443178"/>
                </a:moveTo>
                <a:cubicBezTo>
                  <a:pt x="791117" y="443178"/>
                  <a:pt x="441973" y="792322"/>
                  <a:pt x="441973" y="1223012"/>
                </a:cubicBezTo>
                <a:cubicBezTo>
                  <a:pt x="441973" y="1653702"/>
                  <a:pt x="791117" y="2002846"/>
                  <a:pt x="1221807" y="2002846"/>
                </a:cubicBezTo>
                <a:cubicBezTo>
                  <a:pt x="1652497" y="2002846"/>
                  <a:pt x="2001641" y="1653702"/>
                  <a:pt x="2001641" y="1223012"/>
                </a:cubicBezTo>
                <a:cubicBezTo>
                  <a:pt x="2001641" y="792322"/>
                  <a:pt x="1652497" y="443178"/>
                  <a:pt x="1221807" y="443178"/>
                </a:cubicBezTo>
                <a:close/>
                <a:moveTo>
                  <a:pt x="1121747" y="0"/>
                </a:moveTo>
                <a:lnTo>
                  <a:pt x="1321868" y="0"/>
                </a:lnTo>
                <a:lnTo>
                  <a:pt x="1365362" y="246702"/>
                </a:lnTo>
                <a:cubicBezTo>
                  <a:pt x="1497994" y="266203"/>
                  <a:pt x="1625261" y="312525"/>
                  <a:pt x="1739400" y="382840"/>
                </a:cubicBezTo>
                <a:lnTo>
                  <a:pt x="1931295" y="221813"/>
                </a:lnTo>
                <a:lnTo>
                  <a:pt x="2084596" y="350449"/>
                </a:lnTo>
                <a:lnTo>
                  <a:pt x="1959337" y="567390"/>
                </a:lnTo>
                <a:cubicBezTo>
                  <a:pt x="2048403" y="667584"/>
                  <a:pt x="2116120" y="784874"/>
                  <a:pt x="2158357" y="912104"/>
                </a:cubicBezTo>
                <a:lnTo>
                  <a:pt x="2408865" y="912098"/>
                </a:lnTo>
                <a:lnTo>
                  <a:pt x="2443615" y="1109179"/>
                </a:lnTo>
                <a:lnTo>
                  <a:pt x="2208214" y="1194851"/>
                </a:lnTo>
                <a:cubicBezTo>
                  <a:pt x="2212040" y="1328854"/>
                  <a:pt x="2188522" y="1462233"/>
                  <a:pt x="2139095" y="1586846"/>
                </a:cubicBezTo>
                <a:lnTo>
                  <a:pt x="2330998" y="1747864"/>
                </a:lnTo>
                <a:lnTo>
                  <a:pt x="2230938" y="1921175"/>
                </a:lnTo>
                <a:lnTo>
                  <a:pt x="1995541" y="1835490"/>
                </a:lnTo>
                <a:cubicBezTo>
                  <a:pt x="1912336" y="1940602"/>
                  <a:pt x="1808586" y="2027658"/>
                  <a:pt x="1690623" y="2091346"/>
                </a:cubicBezTo>
                <a:lnTo>
                  <a:pt x="1734130" y="2338046"/>
                </a:lnTo>
                <a:lnTo>
                  <a:pt x="1546077" y="2406492"/>
                </a:lnTo>
                <a:lnTo>
                  <a:pt x="1420828" y="2189544"/>
                </a:lnTo>
                <a:cubicBezTo>
                  <a:pt x="1289525" y="2216580"/>
                  <a:pt x="1154089" y="2216580"/>
                  <a:pt x="1022786" y="2189544"/>
                </a:cubicBezTo>
                <a:lnTo>
                  <a:pt x="897539" y="2406492"/>
                </a:lnTo>
                <a:lnTo>
                  <a:pt x="709486" y="2338046"/>
                </a:lnTo>
                <a:lnTo>
                  <a:pt x="752993" y="2091346"/>
                </a:lnTo>
                <a:cubicBezTo>
                  <a:pt x="635030" y="2027658"/>
                  <a:pt x="531280" y="1940601"/>
                  <a:pt x="448076" y="1835490"/>
                </a:cubicBezTo>
                <a:lnTo>
                  <a:pt x="212678" y="1921175"/>
                </a:lnTo>
                <a:lnTo>
                  <a:pt x="112617" y="1747864"/>
                </a:lnTo>
                <a:lnTo>
                  <a:pt x="304520" y="1586846"/>
                </a:lnTo>
                <a:cubicBezTo>
                  <a:pt x="255094" y="1462233"/>
                  <a:pt x="231575" y="1328854"/>
                  <a:pt x="235401" y="1194851"/>
                </a:cubicBezTo>
                <a:lnTo>
                  <a:pt x="0" y="1109179"/>
                </a:lnTo>
                <a:lnTo>
                  <a:pt x="34750" y="912098"/>
                </a:lnTo>
                <a:lnTo>
                  <a:pt x="285257" y="912104"/>
                </a:lnTo>
                <a:cubicBezTo>
                  <a:pt x="327494" y="784874"/>
                  <a:pt x="395211" y="667583"/>
                  <a:pt x="484278" y="567390"/>
                </a:cubicBezTo>
                <a:lnTo>
                  <a:pt x="359019" y="350449"/>
                </a:lnTo>
                <a:lnTo>
                  <a:pt x="512321" y="221813"/>
                </a:lnTo>
                <a:lnTo>
                  <a:pt x="704216" y="382840"/>
                </a:lnTo>
                <a:cubicBezTo>
                  <a:pt x="818353" y="312525"/>
                  <a:pt x="945621" y="266204"/>
                  <a:pt x="1078253" y="246702"/>
                </a:cubicBezTo>
                <a:lnTo>
                  <a:pt x="1121747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ctr" anchorCtr="1">
            <a:normAutofit/>
          </a:bodyPr>
          <a:lstStyle/>
          <a:p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31" name="KSO_Shape"/>
          <p:cNvSpPr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6400088" y="3110387"/>
            <a:ext cx="426377" cy="364149"/>
          </a:xfrm>
          <a:custGeom>
            <a:avLst/>
            <a:gdLst>
              <a:gd name="T0" fmla="*/ 2147483646 w 6175"/>
              <a:gd name="T1" fmla="*/ 2147483646 h 5279"/>
              <a:gd name="T2" fmla="*/ 2147483646 w 6175"/>
              <a:gd name="T3" fmla="*/ 2147483646 h 5279"/>
              <a:gd name="T4" fmla="*/ 2147483646 w 6175"/>
              <a:gd name="T5" fmla="*/ 2147483646 h 5279"/>
              <a:gd name="T6" fmla="*/ 2147483646 w 6175"/>
              <a:gd name="T7" fmla="*/ 2147483646 h 5279"/>
              <a:gd name="T8" fmla="*/ 2147483646 w 6175"/>
              <a:gd name="T9" fmla="*/ 2147483646 h 5279"/>
              <a:gd name="T10" fmla="*/ 2147483646 w 6175"/>
              <a:gd name="T11" fmla="*/ 2147483646 h 5279"/>
              <a:gd name="T12" fmla="*/ 2147483646 w 6175"/>
              <a:gd name="T13" fmla="*/ 2147483646 h 5279"/>
              <a:gd name="T14" fmla="*/ 2147483646 w 6175"/>
              <a:gd name="T15" fmla="*/ 2147483646 h 5279"/>
              <a:gd name="T16" fmla="*/ 2147483646 w 6175"/>
              <a:gd name="T17" fmla="*/ 2147483646 h 5279"/>
              <a:gd name="T18" fmla="*/ 2147483646 w 6175"/>
              <a:gd name="T19" fmla="*/ 2147483646 h 5279"/>
              <a:gd name="T20" fmla="*/ 2147483646 w 6175"/>
              <a:gd name="T21" fmla="*/ 2147483646 h 5279"/>
              <a:gd name="T22" fmla="*/ 2147483646 w 6175"/>
              <a:gd name="T23" fmla="*/ 2147483646 h 5279"/>
              <a:gd name="T24" fmla="*/ 2147483646 w 6175"/>
              <a:gd name="T25" fmla="*/ 2147483646 h 5279"/>
              <a:gd name="T26" fmla="*/ 2147483646 w 6175"/>
              <a:gd name="T27" fmla="*/ 2147483646 h 5279"/>
              <a:gd name="T28" fmla="*/ 2147483646 w 6175"/>
              <a:gd name="T29" fmla="*/ 646285825 h 5279"/>
              <a:gd name="T30" fmla="*/ 2147483646 w 6175"/>
              <a:gd name="T31" fmla="*/ 176302938 h 5279"/>
              <a:gd name="T32" fmla="*/ 2147483646 w 6175"/>
              <a:gd name="T33" fmla="*/ 0 h 5279"/>
              <a:gd name="T34" fmla="*/ 2147483646 w 6175"/>
              <a:gd name="T35" fmla="*/ 176302938 h 5279"/>
              <a:gd name="T36" fmla="*/ 2147483646 w 6175"/>
              <a:gd name="T37" fmla="*/ 763852897 h 5279"/>
              <a:gd name="T38" fmla="*/ 2147483646 w 6175"/>
              <a:gd name="T39" fmla="*/ 2147483646 h 5279"/>
              <a:gd name="T40" fmla="*/ 2147483646 w 6175"/>
              <a:gd name="T41" fmla="*/ 2147483646 h 5279"/>
              <a:gd name="T42" fmla="*/ 2147483646 w 6175"/>
              <a:gd name="T43" fmla="*/ 2147483646 h 5279"/>
              <a:gd name="T44" fmla="*/ 2147483646 w 6175"/>
              <a:gd name="T45" fmla="*/ 2147483646 h 5279"/>
              <a:gd name="T46" fmla="*/ 2147483646 w 6175"/>
              <a:gd name="T47" fmla="*/ 2147483646 h 5279"/>
              <a:gd name="T48" fmla="*/ 2147483646 w 6175"/>
              <a:gd name="T49" fmla="*/ 2147483646 h 5279"/>
              <a:gd name="T50" fmla="*/ 2147483646 w 6175"/>
              <a:gd name="T51" fmla="*/ 2147483646 h 5279"/>
              <a:gd name="T52" fmla="*/ 2147483646 w 6175"/>
              <a:gd name="T53" fmla="*/ 2147483646 h 5279"/>
              <a:gd name="T54" fmla="*/ 2147483646 w 6175"/>
              <a:gd name="T55" fmla="*/ 2147483646 h 5279"/>
              <a:gd name="T56" fmla="*/ 2147483646 w 6175"/>
              <a:gd name="T57" fmla="*/ 2147483646 h 5279"/>
              <a:gd name="T58" fmla="*/ 2147483646 w 6175"/>
              <a:gd name="T59" fmla="*/ 2147483646 h 5279"/>
              <a:gd name="T60" fmla="*/ 2147483646 w 6175"/>
              <a:gd name="T61" fmla="*/ 2147483646 h 5279"/>
              <a:gd name="T62" fmla="*/ 2147483646 w 6175"/>
              <a:gd name="T63" fmla="*/ 2147483646 h 5279"/>
              <a:gd name="T64" fmla="*/ 2147483646 w 6175"/>
              <a:gd name="T65" fmla="*/ 2147483646 h 5279"/>
              <a:gd name="T66" fmla="*/ 0 w 6175"/>
              <a:gd name="T67" fmla="*/ 2147483646 h 5279"/>
              <a:gd name="T68" fmla="*/ 176166070 w 6175"/>
              <a:gd name="T69" fmla="*/ 2147483646 h 5279"/>
              <a:gd name="T70" fmla="*/ 763386717 w 6175"/>
              <a:gd name="T71" fmla="*/ 2147483646 h 5279"/>
              <a:gd name="T72" fmla="*/ 1644217377 w 6175"/>
              <a:gd name="T73" fmla="*/ 2147483646 h 5279"/>
              <a:gd name="T74" fmla="*/ 2147483646 w 6175"/>
              <a:gd name="T75" fmla="*/ 2147483646 h 5279"/>
              <a:gd name="T76" fmla="*/ 2147483646 w 6175"/>
              <a:gd name="T77" fmla="*/ 2147483646 h 5279"/>
              <a:gd name="T78" fmla="*/ 2147483646 w 6175"/>
              <a:gd name="T79" fmla="*/ 2147483646 h 5279"/>
              <a:gd name="T80" fmla="*/ 2147483646 w 6175"/>
              <a:gd name="T81" fmla="*/ 2147483646 h 5279"/>
              <a:gd name="T82" fmla="*/ 2147483646 w 6175"/>
              <a:gd name="T83" fmla="*/ 2147483646 h 5279"/>
              <a:gd name="T84" fmla="*/ 2147483646 w 6175"/>
              <a:gd name="T85" fmla="*/ 2147483646 h 5279"/>
              <a:gd name="T86" fmla="*/ 2147483646 w 6175"/>
              <a:gd name="T87" fmla="*/ 2147483646 h 5279"/>
              <a:gd name="T88" fmla="*/ 2147483646 w 6175"/>
              <a:gd name="T89" fmla="*/ 2147483646 h 5279"/>
              <a:gd name="T90" fmla="*/ 2147483646 w 6175"/>
              <a:gd name="T91" fmla="*/ 2147483646 h 5279"/>
              <a:gd name="T92" fmla="*/ 2147483646 w 6175"/>
              <a:gd name="T93" fmla="*/ 2147483646 h 5279"/>
              <a:gd name="T94" fmla="*/ 2147483646 w 6175"/>
              <a:gd name="T95" fmla="*/ 2147483646 h 5279"/>
              <a:gd name="T96" fmla="*/ 2147483646 w 6175"/>
              <a:gd name="T97" fmla="*/ 2147483646 h 5279"/>
              <a:gd name="T98" fmla="*/ 2147483646 w 6175"/>
              <a:gd name="T99" fmla="*/ 2147483646 h 5279"/>
              <a:gd name="T100" fmla="*/ 2147483646 w 6175"/>
              <a:gd name="T101" fmla="*/ 2147483646 h 5279"/>
              <a:gd name="T102" fmla="*/ 2147483646 w 6175"/>
              <a:gd name="T103" fmla="*/ 2147483646 h 5279"/>
              <a:gd name="T104" fmla="*/ 2147483646 w 6175"/>
              <a:gd name="T105" fmla="*/ 2147483646 h 5279"/>
              <a:gd name="T106" fmla="*/ 2147483646 w 6175"/>
              <a:gd name="T107" fmla="*/ 2147483646 h 5279"/>
              <a:gd name="T108" fmla="*/ 2147483646 w 6175"/>
              <a:gd name="T109" fmla="*/ 2147483646 h 5279"/>
              <a:gd name="T110" fmla="*/ 2147483646 w 6175"/>
              <a:gd name="T111" fmla="*/ 2147483646 h 5279"/>
              <a:gd name="T112" fmla="*/ 2147483646 w 6175"/>
              <a:gd name="T113" fmla="*/ 2147483646 h 5279"/>
              <a:gd name="T114" fmla="*/ 2147483646 w 6175"/>
              <a:gd name="T115" fmla="*/ 2147483646 h 5279"/>
              <a:gd name="T116" fmla="*/ 2147483646 w 6175"/>
              <a:gd name="T117" fmla="*/ 2147483646 h 5279"/>
              <a:gd name="T118" fmla="*/ 2147483646 w 6175"/>
              <a:gd name="T119" fmla="*/ 2147483646 h 5279"/>
              <a:gd name="T120" fmla="*/ 2147483646 w 6175"/>
              <a:gd name="T121" fmla="*/ 2147483646 h 5279"/>
              <a:gd name="T122" fmla="*/ 2147483646 w 6175"/>
              <a:gd name="T123" fmla="*/ 2147483646 h 527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175" h="5279">
                <a:moveTo>
                  <a:pt x="3844" y="3488"/>
                </a:moveTo>
                <a:lnTo>
                  <a:pt x="3844" y="3488"/>
                </a:lnTo>
                <a:lnTo>
                  <a:pt x="3831" y="3497"/>
                </a:lnTo>
                <a:lnTo>
                  <a:pt x="3817" y="3510"/>
                </a:lnTo>
                <a:lnTo>
                  <a:pt x="3798" y="3526"/>
                </a:lnTo>
                <a:lnTo>
                  <a:pt x="3776" y="3549"/>
                </a:lnTo>
                <a:lnTo>
                  <a:pt x="3751" y="3574"/>
                </a:lnTo>
                <a:lnTo>
                  <a:pt x="3724" y="3606"/>
                </a:lnTo>
                <a:lnTo>
                  <a:pt x="3696" y="3641"/>
                </a:lnTo>
                <a:lnTo>
                  <a:pt x="3458" y="3534"/>
                </a:lnTo>
                <a:lnTo>
                  <a:pt x="3464" y="3509"/>
                </a:lnTo>
                <a:lnTo>
                  <a:pt x="3470" y="3483"/>
                </a:lnTo>
                <a:lnTo>
                  <a:pt x="3472" y="3456"/>
                </a:lnTo>
                <a:lnTo>
                  <a:pt x="3473" y="3429"/>
                </a:lnTo>
                <a:lnTo>
                  <a:pt x="3471" y="3397"/>
                </a:lnTo>
                <a:lnTo>
                  <a:pt x="3466" y="3367"/>
                </a:lnTo>
                <a:lnTo>
                  <a:pt x="3459" y="3339"/>
                </a:lnTo>
                <a:lnTo>
                  <a:pt x="3450" y="3309"/>
                </a:lnTo>
                <a:lnTo>
                  <a:pt x="3439" y="3282"/>
                </a:lnTo>
                <a:lnTo>
                  <a:pt x="3425" y="3257"/>
                </a:lnTo>
                <a:lnTo>
                  <a:pt x="3409" y="3232"/>
                </a:lnTo>
                <a:lnTo>
                  <a:pt x="3391" y="3209"/>
                </a:lnTo>
                <a:lnTo>
                  <a:pt x="3373" y="3187"/>
                </a:lnTo>
                <a:lnTo>
                  <a:pt x="3350" y="3168"/>
                </a:lnTo>
                <a:lnTo>
                  <a:pt x="3328" y="3149"/>
                </a:lnTo>
                <a:lnTo>
                  <a:pt x="3304" y="3132"/>
                </a:lnTo>
                <a:lnTo>
                  <a:pt x="3278" y="3118"/>
                </a:lnTo>
                <a:lnTo>
                  <a:pt x="3251" y="3105"/>
                </a:lnTo>
                <a:lnTo>
                  <a:pt x="3223" y="3095"/>
                </a:lnTo>
                <a:lnTo>
                  <a:pt x="3193" y="3087"/>
                </a:lnTo>
                <a:lnTo>
                  <a:pt x="3228" y="2828"/>
                </a:lnTo>
                <a:lnTo>
                  <a:pt x="3254" y="2824"/>
                </a:lnTo>
                <a:lnTo>
                  <a:pt x="3280" y="2819"/>
                </a:lnTo>
                <a:lnTo>
                  <a:pt x="3307" y="2814"/>
                </a:lnTo>
                <a:lnTo>
                  <a:pt x="3333" y="2808"/>
                </a:lnTo>
                <a:lnTo>
                  <a:pt x="3361" y="2799"/>
                </a:lnTo>
                <a:lnTo>
                  <a:pt x="3388" y="2791"/>
                </a:lnTo>
                <a:lnTo>
                  <a:pt x="3415" y="2782"/>
                </a:lnTo>
                <a:lnTo>
                  <a:pt x="3443" y="2771"/>
                </a:lnTo>
                <a:lnTo>
                  <a:pt x="3270" y="25"/>
                </a:lnTo>
                <a:lnTo>
                  <a:pt x="3262" y="22"/>
                </a:lnTo>
                <a:lnTo>
                  <a:pt x="3244" y="17"/>
                </a:lnTo>
                <a:lnTo>
                  <a:pt x="3216" y="10"/>
                </a:lnTo>
                <a:lnTo>
                  <a:pt x="3198" y="6"/>
                </a:lnTo>
                <a:lnTo>
                  <a:pt x="3179" y="4"/>
                </a:lnTo>
                <a:lnTo>
                  <a:pt x="3158" y="1"/>
                </a:lnTo>
                <a:lnTo>
                  <a:pt x="3137" y="0"/>
                </a:lnTo>
                <a:lnTo>
                  <a:pt x="3114" y="0"/>
                </a:lnTo>
                <a:lnTo>
                  <a:pt x="3090" y="3"/>
                </a:lnTo>
                <a:lnTo>
                  <a:pt x="3067" y="6"/>
                </a:lnTo>
                <a:lnTo>
                  <a:pt x="3042" y="12"/>
                </a:lnTo>
                <a:lnTo>
                  <a:pt x="3017" y="21"/>
                </a:lnTo>
                <a:lnTo>
                  <a:pt x="3006" y="26"/>
                </a:lnTo>
                <a:lnTo>
                  <a:pt x="2994" y="32"/>
                </a:lnTo>
                <a:lnTo>
                  <a:pt x="2782" y="2783"/>
                </a:lnTo>
                <a:lnTo>
                  <a:pt x="2797" y="2788"/>
                </a:lnTo>
                <a:lnTo>
                  <a:pt x="2815" y="2794"/>
                </a:lnTo>
                <a:lnTo>
                  <a:pt x="2839" y="2802"/>
                </a:lnTo>
                <a:lnTo>
                  <a:pt x="2869" y="2809"/>
                </a:lnTo>
                <a:lnTo>
                  <a:pt x="2905" y="2817"/>
                </a:lnTo>
                <a:lnTo>
                  <a:pt x="2946" y="2825"/>
                </a:lnTo>
                <a:lnTo>
                  <a:pt x="2992" y="2831"/>
                </a:lnTo>
                <a:lnTo>
                  <a:pt x="3016" y="3085"/>
                </a:lnTo>
                <a:lnTo>
                  <a:pt x="2986" y="3094"/>
                </a:lnTo>
                <a:lnTo>
                  <a:pt x="2957" y="3104"/>
                </a:lnTo>
                <a:lnTo>
                  <a:pt x="2930" y="3118"/>
                </a:lnTo>
                <a:lnTo>
                  <a:pt x="2903" y="3134"/>
                </a:lnTo>
                <a:lnTo>
                  <a:pt x="2878" y="3151"/>
                </a:lnTo>
                <a:lnTo>
                  <a:pt x="2855" y="3170"/>
                </a:lnTo>
                <a:lnTo>
                  <a:pt x="2833" y="3191"/>
                </a:lnTo>
                <a:lnTo>
                  <a:pt x="2814" y="3213"/>
                </a:lnTo>
                <a:lnTo>
                  <a:pt x="2795" y="3238"/>
                </a:lnTo>
                <a:lnTo>
                  <a:pt x="2780" y="3264"/>
                </a:lnTo>
                <a:lnTo>
                  <a:pt x="2767" y="3291"/>
                </a:lnTo>
                <a:lnTo>
                  <a:pt x="2755" y="3319"/>
                </a:lnTo>
                <a:lnTo>
                  <a:pt x="2746" y="3348"/>
                </a:lnTo>
                <a:lnTo>
                  <a:pt x="2740" y="3379"/>
                </a:lnTo>
                <a:lnTo>
                  <a:pt x="2736" y="3409"/>
                </a:lnTo>
                <a:lnTo>
                  <a:pt x="2735" y="3425"/>
                </a:lnTo>
                <a:lnTo>
                  <a:pt x="2735" y="3442"/>
                </a:lnTo>
                <a:lnTo>
                  <a:pt x="2736" y="3465"/>
                </a:lnTo>
                <a:lnTo>
                  <a:pt x="2740" y="3489"/>
                </a:lnTo>
                <a:lnTo>
                  <a:pt x="2744" y="3511"/>
                </a:lnTo>
                <a:lnTo>
                  <a:pt x="2750" y="3533"/>
                </a:lnTo>
                <a:lnTo>
                  <a:pt x="2504" y="3634"/>
                </a:lnTo>
                <a:lnTo>
                  <a:pt x="2488" y="3614"/>
                </a:lnTo>
                <a:lnTo>
                  <a:pt x="2471" y="3594"/>
                </a:lnTo>
                <a:lnTo>
                  <a:pt x="2452" y="3574"/>
                </a:lnTo>
                <a:lnTo>
                  <a:pt x="2434" y="3556"/>
                </a:lnTo>
                <a:lnTo>
                  <a:pt x="2414" y="3536"/>
                </a:lnTo>
                <a:lnTo>
                  <a:pt x="2393" y="3517"/>
                </a:lnTo>
                <a:lnTo>
                  <a:pt x="2370" y="3498"/>
                </a:lnTo>
                <a:lnTo>
                  <a:pt x="2347" y="3481"/>
                </a:lnTo>
                <a:lnTo>
                  <a:pt x="0" y="5000"/>
                </a:lnTo>
                <a:lnTo>
                  <a:pt x="1" y="5007"/>
                </a:lnTo>
                <a:lnTo>
                  <a:pt x="6" y="5025"/>
                </a:lnTo>
                <a:lnTo>
                  <a:pt x="13" y="5054"/>
                </a:lnTo>
                <a:lnTo>
                  <a:pt x="19" y="5070"/>
                </a:lnTo>
                <a:lnTo>
                  <a:pt x="26" y="5088"/>
                </a:lnTo>
                <a:lnTo>
                  <a:pt x="34" y="5106"/>
                </a:lnTo>
                <a:lnTo>
                  <a:pt x="45" y="5125"/>
                </a:lnTo>
                <a:lnTo>
                  <a:pt x="56" y="5144"/>
                </a:lnTo>
                <a:lnTo>
                  <a:pt x="69" y="5163"/>
                </a:lnTo>
                <a:lnTo>
                  <a:pt x="85" y="5181"/>
                </a:lnTo>
                <a:lnTo>
                  <a:pt x="102" y="5199"/>
                </a:lnTo>
                <a:lnTo>
                  <a:pt x="122" y="5215"/>
                </a:lnTo>
                <a:lnTo>
                  <a:pt x="133" y="5222"/>
                </a:lnTo>
                <a:lnTo>
                  <a:pt x="144" y="5229"/>
                </a:lnTo>
                <a:lnTo>
                  <a:pt x="2688" y="4034"/>
                </a:lnTo>
                <a:lnTo>
                  <a:pt x="2686" y="4019"/>
                </a:lnTo>
                <a:lnTo>
                  <a:pt x="2682" y="4000"/>
                </a:lnTo>
                <a:lnTo>
                  <a:pt x="2676" y="3976"/>
                </a:lnTo>
                <a:lnTo>
                  <a:pt x="2668" y="3947"/>
                </a:lnTo>
                <a:lnTo>
                  <a:pt x="2658" y="3912"/>
                </a:lnTo>
                <a:lnTo>
                  <a:pt x="2644" y="3874"/>
                </a:lnTo>
                <a:lnTo>
                  <a:pt x="2626" y="3832"/>
                </a:lnTo>
                <a:lnTo>
                  <a:pt x="2839" y="3684"/>
                </a:lnTo>
                <a:lnTo>
                  <a:pt x="2852" y="3697"/>
                </a:lnTo>
                <a:lnTo>
                  <a:pt x="2866" y="3709"/>
                </a:lnTo>
                <a:lnTo>
                  <a:pt x="2880" y="3721"/>
                </a:lnTo>
                <a:lnTo>
                  <a:pt x="2896" y="3731"/>
                </a:lnTo>
                <a:lnTo>
                  <a:pt x="2911" y="3742"/>
                </a:lnTo>
                <a:lnTo>
                  <a:pt x="2927" y="3750"/>
                </a:lnTo>
                <a:lnTo>
                  <a:pt x="2944" y="3760"/>
                </a:lnTo>
                <a:lnTo>
                  <a:pt x="2961" y="3767"/>
                </a:lnTo>
                <a:lnTo>
                  <a:pt x="2979" y="3774"/>
                </a:lnTo>
                <a:lnTo>
                  <a:pt x="2996" y="3779"/>
                </a:lnTo>
                <a:lnTo>
                  <a:pt x="3015" y="3784"/>
                </a:lnTo>
                <a:lnTo>
                  <a:pt x="3034" y="3789"/>
                </a:lnTo>
                <a:lnTo>
                  <a:pt x="3053" y="3792"/>
                </a:lnTo>
                <a:lnTo>
                  <a:pt x="3071" y="3794"/>
                </a:lnTo>
                <a:lnTo>
                  <a:pt x="3091" y="3795"/>
                </a:lnTo>
                <a:lnTo>
                  <a:pt x="3111" y="3796"/>
                </a:lnTo>
                <a:lnTo>
                  <a:pt x="3130" y="3795"/>
                </a:lnTo>
                <a:lnTo>
                  <a:pt x="3149" y="3794"/>
                </a:lnTo>
                <a:lnTo>
                  <a:pt x="3168" y="3790"/>
                </a:lnTo>
                <a:lnTo>
                  <a:pt x="3185" y="3786"/>
                </a:lnTo>
                <a:lnTo>
                  <a:pt x="3203" y="3783"/>
                </a:lnTo>
                <a:lnTo>
                  <a:pt x="3220" y="3777"/>
                </a:lnTo>
                <a:lnTo>
                  <a:pt x="3238" y="3771"/>
                </a:lnTo>
                <a:lnTo>
                  <a:pt x="3254" y="3764"/>
                </a:lnTo>
                <a:lnTo>
                  <a:pt x="3271" y="3757"/>
                </a:lnTo>
                <a:lnTo>
                  <a:pt x="3286" y="3749"/>
                </a:lnTo>
                <a:lnTo>
                  <a:pt x="3301" y="3740"/>
                </a:lnTo>
                <a:lnTo>
                  <a:pt x="3316" y="3730"/>
                </a:lnTo>
                <a:lnTo>
                  <a:pt x="3330" y="3721"/>
                </a:lnTo>
                <a:lnTo>
                  <a:pt x="3345" y="3709"/>
                </a:lnTo>
                <a:lnTo>
                  <a:pt x="3357" y="3697"/>
                </a:lnTo>
                <a:lnTo>
                  <a:pt x="3370" y="3686"/>
                </a:lnTo>
                <a:lnTo>
                  <a:pt x="3580" y="3843"/>
                </a:lnTo>
                <a:lnTo>
                  <a:pt x="3571" y="3866"/>
                </a:lnTo>
                <a:lnTo>
                  <a:pt x="3563" y="3891"/>
                </a:lnTo>
                <a:lnTo>
                  <a:pt x="3554" y="3917"/>
                </a:lnTo>
                <a:lnTo>
                  <a:pt x="3546" y="3942"/>
                </a:lnTo>
                <a:lnTo>
                  <a:pt x="3539" y="3969"/>
                </a:lnTo>
                <a:lnTo>
                  <a:pt x="3533" y="3996"/>
                </a:lnTo>
                <a:lnTo>
                  <a:pt x="3527" y="4024"/>
                </a:lnTo>
                <a:lnTo>
                  <a:pt x="3524" y="4053"/>
                </a:lnTo>
                <a:lnTo>
                  <a:pt x="6044" y="5279"/>
                </a:lnTo>
                <a:lnTo>
                  <a:pt x="6049" y="5274"/>
                </a:lnTo>
                <a:lnTo>
                  <a:pt x="6064" y="5262"/>
                </a:lnTo>
                <a:lnTo>
                  <a:pt x="6084" y="5241"/>
                </a:lnTo>
                <a:lnTo>
                  <a:pt x="6096" y="5228"/>
                </a:lnTo>
                <a:lnTo>
                  <a:pt x="6109" y="5213"/>
                </a:lnTo>
                <a:lnTo>
                  <a:pt x="6120" y="5197"/>
                </a:lnTo>
                <a:lnTo>
                  <a:pt x="6132" y="5179"/>
                </a:lnTo>
                <a:lnTo>
                  <a:pt x="6144" y="5160"/>
                </a:lnTo>
                <a:lnTo>
                  <a:pt x="6153" y="5139"/>
                </a:lnTo>
                <a:lnTo>
                  <a:pt x="6161" y="5117"/>
                </a:lnTo>
                <a:lnTo>
                  <a:pt x="6168" y="5093"/>
                </a:lnTo>
                <a:lnTo>
                  <a:pt x="6173" y="5069"/>
                </a:lnTo>
                <a:lnTo>
                  <a:pt x="6174" y="5056"/>
                </a:lnTo>
                <a:lnTo>
                  <a:pt x="6175" y="5043"/>
                </a:lnTo>
                <a:lnTo>
                  <a:pt x="3844" y="348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ctr" anchorCtr="1">
            <a:normAutofit fontScale="97500" lnSpcReduction="10000"/>
          </a:bodyPr>
          <a:lstStyle/>
          <a:p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32" name="KSO_Shape"/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7675379" y="4268904"/>
            <a:ext cx="426377" cy="344175"/>
          </a:xfrm>
          <a:custGeom>
            <a:avLst/>
            <a:gdLst>
              <a:gd name="connsiteX0" fmla="*/ 563922 w 3083576"/>
              <a:gd name="connsiteY0" fmla="*/ 777746 h 2491786"/>
              <a:gd name="connsiteX1" fmla="*/ 540630 w 3083576"/>
              <a:gd name="connsiteY1" fmla="*/ 782448 h 2491786"/>
              <a:gd name="connsiteX2" fmla="*/ 519188 w 3083576"/>
              <a:gd name="connsiteY2" fmla="*/ 778120 h 2491786"/>
              <a:gd name="connsiteX3" fmla="*/ 152371 w 3083576"/>
              <a:gd name="connsiteY3" fmla="*/ 1413466 h 2491786"/>
              <a:gd name="connsiteX4" fmla="*/ 930955 w 3083576"/>
              <a:gd name="connsiteY4" fmla="*/ 1413466 h 2491786"/>
              <a:gd name="connsiteX5" fmla="*/ 2564171 w 3083576"/>
              <a:gd name="connsiteY5" fmla="*/ 320325 h 2491786"/>
              <a:gd name="connsiteX6" fmla="*/ 2540879 w 3083576"/>
              <a:gd name="connsiteY6" fmla="*/ 325027 h 2491786"/>
              <a:gd name="connsiteX7" fmla="*/ 2519437 w 3083576"/>
              <a:gd name="connsiteY7" fmla="*/ 320699 h 2491786"/>
              <a:gd name="connsiteX8" fmla="*/ 2152620 w 3083576"/>
              <a:gd name="connsiteY8" fmla="*/ 956045 h 2491786"/>
              <a:gd name="connsiteX9" fmla="*/ 2931204 w 3083576"/>
              <a:gd name="connsiteY9" fmla="*/ 956045 h 2491786"/>
              <a:gd name="connsiteX10" fmla="*/ 1510555 w 3083576"/>
              <a:gd name="connsiteY10" fmla="*/ 0 h 2491786"/>
              <a:gd name="connsiteX11" fmla="*/ 1598185 w 3083576"/>
              <a:gd name="connsiteY11" fmla="*/ 87630 h 2491786"/>
              <a:gd name="connsiteX12" fmla="*/ 1598185 w 3083576"/>
              <a:gd name="connsiteY12" fmla="*/ 118806 h 2491786"/>
              <a:gd name="connsiteX13" fmla="*/ 2530732 w 3083576"/>
              <a:gd name="connsiteY13" fmla="*/ 53326 h 2491786"/>
              <a:gd name="connsiteX14" fmla="*/ 2551279 w 3083576"/>
              <a:gd name="connsiteY14" fmla="*/ 98527 h 2491786"/>
              <a:gd name="connsiteX15" fmla="*/ 2585370 w 3083576"/>
              <a:gd name="connsiteY15" fmla="*/ 105410 h 2491786"/>
              <a:gd name="connsiteX16" fmla="*/ 2655179 w 3083576"/>
              <a:gd name="connsiteY16" fmla="*/ 210727 h 2491786"/>
              <a:gd name="connsiteX17" fmla="*/ 2646196 w 3083576"/>
              <a:gd name="connsiteY17" fmla="*/ 255218 h 2491786"/>
              <a:gd name="connsiteX18" fmla="*/ 2644959 w 3083576"/>
              <a:gd name="connsiteY18" fmla="*/ 257053 h 2491786"/>
              <a:gd name="connsiteX19" fmla="*/ 3048522 w 3083576"/>
              <a:gd name="connsiteY19" fmla="*/ 956045 h 2491786"/>
              <a:gd name="connsiteX20" fmla="*/ 3077696 w 3083576"/>
              <a:gd name="connsiteY20" fmla="*/ 956045 h 2491786"/>
              <a:gd name="connsiteX21" fmla="*/ 3083576 w 3083576"/>
              <a:gd name="connsiteY21" fmla="*/ 985678 h 2491786"/>
              <a:gd name="connsiteX22" fmla="*/ 2541912 w 3083576"/>
              <a:gd name="connsiteY22" fmla="*/ 1260845 h 2491786"/>
              <a:gd name="connsiteX23" fmla="*/ 2000249 w 3083576"/>
              <a:gd name="connsiteY23" fmla="*/ 985677 h 2491786"/>
              <a:gd name="connsiteX24" fmla="*/ 2006130 w 3083576"/>
              <a:gd name="connsiteY24" fmla="*/ 956045 h 2491786"/>
              <a:gd name="connsiteX25" fmla="*/ 2035302 w 3083576"/>
              <a:gd name="connsiteY25" fmla="*/ 956045 h 2491786"/>
              <a:gd name="connsiteX26" fmla="*/ 2437911 w 3083576"/>
              <a:gd name="connsiteY26" fmla="*/ 258704 h 2491786"/>
              <a:gd name="connsiteX27" fmla="*/ 2435562 w 3083576"/>
              <a:gd name="connsiteY27" fmla="*/ 255218 h 2491786"/>
              <a:gd name="connsiteX28" fmla="*/ 2426578 w 3083576"/>
              <a:gd name="connsiteY28" fmla="*/ 210727 h 2491786"/>
              <a:gd name="connsiteX29" fmla="*/ 2435561 w 3083576"/>
              <a:gd name="connsiteY29" fmla="*/ 166237 h 2491786"/>
              <a:gd name="connsiteX30" fmla="*/ 2437723 w 3083576"/>
              <a:gd name="connsiteY30" fmla="*/ 163029 h 2491786"/>
              <a:gd name="connsiteX31" fmla="*/ 1598185 w 3083576"/>
              <a:gd name="connsiteY31" fmla="*/ 358598 h 2491786"/>
              <a:gd name="connsiteX32" fmla="*/ 1598185 w 3083576"/>
              <a:gd name="connsiteY32" fmla="*/ 1889182 h 2491786"/>
              <a:gd name="connsiteX33" fmla="*/ 1944895 w 3083576"/>
              <a:gd name="connsiteY33" fmla="*/ 1889182 h 2491786"/>
              <a:gd name="connsiteX34" fmla="*/ 1944895 w 3083576"/>
              <a:gd name="connsiteY34" fmla="*/ 2091447 h 2491786"/>
              <a:gd name="connsiteX35" fmla="*/ 2200010 w 3083576"/>
              <a:gd name="connsiteY35" fmla="*/ 2091447 h 2491786"/>
              <a:gd name="connsiteX36" fmla="*/ 2200010 w 3083576"/>
              <a:gd name="connsiteY36" fmla="*/ 2491786 h 2491786"/>
              <a:gd name="connsiteX37" fmla="*/ 821101 w 3083576"/>
              <a:gd name="connsiteY37" fmla="*/ 2491786 h 2491786"/>
              <a:gd name="connsiteX38" fmla="*/ 821101 w 3083576"/>
              <a:gd name="connsiteY38" fmla="*/ 2091447 h 2491786"/>
              <a:gd name="connsiteX39" fmla="*/ 1076215 w 3083576"/>
              <a:gd name="connsiteY39" fmla="*/ 2091447 h 2491786"/>
              <a:gd name="connsiteX40" fmla="*/ 1076215 w 3083576"/>
              <a:gd name="connsiteY40" fmla="*/ 1889182 h 2491786"/>
              <a:gd name="connsiteX41" fmla="*/ 1422925 w 3083576"/>
              <a:gd name="connsiteY41" fmla="*/ 1889182 h 2491786"/>
              <a:gd name="connsiteX42" fmla="*/ 1422925 w 3083576"/>
              <a:gd name="connsiteY42" fmla="*/ 399424 h 2491786"/>
              <a:gd name="connsiteX43" fmla="*/ 620129 w 3083576"/>
              <a:gd name="connsiteY43" fmla="*/ 586434 h 2491786"/>
              <a:gd name="connsiteX44" fmla="*/ 621452 w 3083576"/>
              <a:gd name="connsiteY44" fmla="*/ 587326 h 2491786"/>
              <a:gd name="connsiteX45" fmla="*/ 654930 w 3083576"/>
              <a:gd name="connsiteY45" fmla="*/ 668148 h 2491786"/>
              <a:gd name="connsiteX46" fmla="*/ 645947 w 3083576"/>
              <a:gd name="connsiteY46" fmla="*/ 712639 h 2491786"/>
              <a:gd name="connsiteX47" fmla="*/ 644710 w 3083576"/>
              <a:gd name="connsiteY47" fmla="*/ 714474 h 2491786"/>
              <a:gd name="connsiteX48" fmla="*/ 1048273 w 3083576"/>
              <a:gd name="connsiteY48" fmla="*/ 1413466 h 2491786"/>
              <a:gd name="connsiteX49" fmla="*/ 1077447 w 3083576"/>
              <a:gd name="connsiteY49" fmla="*/ 1413466 h 2491786"/>
              <a:gd name="connsiteX50" fmla="*/ 1083327 w 3083576"/>
              <a:gd name="connsiteY50" fmla="*/ 1443099 h 2491786"/>
              <a:gd name="connsiteX51" fmla="*/ 541663 w 3083576"/>
              <a:gd name="connsiteY51" fmla="*/ 1718266 h 2491786"/>
              <a:gd name="connsiteX52" fmla="*/ 0 w 3083576"/>
              <a:gd name="connsiteY52" fmla="*/ 1443098 h 2491786"/>
              <a:gd name="connsiteX53" fmla="*/ 5881 w 3083576"/>
              <a:gd name="connsiteY53" fmla="*/ 1413466 h 2491786"/>
              <a:gd name="connsiteX54" fmla="*/ 35053 w 3083576"/>
              <a:gd name="connsiteY54" fmla="*/ 1413466 h 2491786"/>
              <a:gd name="connsiteX55" fmla="*/ 437662 w 3083576"/>
              <a:gd name="connsiteY55" fmla="*/ 716125 h 2491786"/>
              <a:gd name="connsiteX56" fmla="*/ 435312 w 3083576"/>
              <a:gd name="connsiteY56" fmla="*/ 712639 h 2491786"/>
              <a:gd name="connsiteX57" fmla="*/ 426329 w 3083576"/>
              <a:gd name="connsiteY57" fmla="*/ 668148 h 2491786"/>
              <a:gd name="connsiteX58" fmla="*/ 496139 w 3083576"/>
              <a:gd name="connsiteY58" fmla="*/ 562831 h 2491786"/>
              <a:gd name="connsiteX59" fmla="*/ 516510 w 3083576"/>
              <a:gd name="connsiteY59" fmla="*/ 558718 h 2491786"/>
              <a:gd name="connsiteX60" fmla="*/ 525009 w 3083576"/>
              <a:gd name="connsiteY60" fmla="*/ 511565 h 2491786"/>
              <a:gd name="connsiteX61" fmla="*/ 1375005 w 3083576"/>
              <a:gd name="connsiteY61" fmla="*/ 158774 h 2491786"/>
              <a:gd name="connsiteX62" fmla="*/ 1422925 w 3083576"/>
              <a:gd name="connsiteY62" fmla="*/ 147768 h 2491786"/>
              <a:gd name="connsiteX63" fmla="*/ 1422925 w 3083576"/>
              <a:gd name="connsiteY63" fmla="*/ 87630 h 2491786"/>
              <a:gd name="connsiteX64" fmla="*/ 1510555 w 3083576"/>
              <a:gd name="connsiteY64" fmla="*/ 0 h 249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83576" h="2491786">
                <a:moveTo>
                  <a:pt x="563922" y="777746"/>
                </a:moveTo>
                <a:lnTo>
                  <a:pt x="540630" y="782448"/>
                </a:lnTo>
                <a:lnTo>
                  <a:pt x="519188" y="778120"/>
                </a:lnTo>
                <a:lnTo>
                  <a:pt x="152371" y="1413466"/>
                </a:lnTo>
                <a:lnTo>
                  <a:pt x="930955" y="1413466"/>
                </a:lnTo>
                <a:close/>
                <a:moveTo>
                  <a:pt x="2564171" y="320325"/>
                </a:moveTo>
                <a:lnTo>
                  <a:pt x="2540879" y="325027"/>
                </a:lnTo>
                <a:lnTo>
                  <a:pt x="2519437" y="320699"/>
                </a:lnTo>
                <a:lnTo>
                  <a:pt x="2152620" y="956045"/>
                </a:lnTo>
                <a:lnTo>
                  <a:pt x="2931204" y="956045"/>
                </a:lnTo>
                <a:close/>
                <a:moveTo>
                  <a:pt x="1510555" y="0"/>
                </a:moveTo>
                <a:cubicBezTo>
                  <a:pt x="1558952" y="0"/>
                  <a:pt x="1598185" y="39233"/>
                  <a:pt x="1598185" y="87630"/>
                </a:cubicBezTo>
                <a:lnTo>
                  <a:pt x="1598185" y="118806"/>
                </a:lnTo>
                <a:lnTo>
                  <a:pt x="2530732" y="53326"/>
                </a:lnTo>
                <a:lnTo>
                  <a:pt x="2551279" y="98527"/>
                </a:lnTo>
                <a:lnTo>
                  <a:pt x="2585370" y="105410"/>
                </a:lnTo>
                <a:cubicBezTo>
                  <a:pt x="2626394" y="122761"/>
                  <a:pt x="2655179" y="163383"/>
                  <a:pt x="2655179" y="210727"/>
                </a:cubicBezTo>
                <a:cubicBezTo>
                  <a:pt x="2655179" y="226509"/>
                  <a:pt x="2651981" y="241544"/>
                  <a:pt x="2646196" y="255218"/>
                </a:cubicBezTo>
                <a:lnTo>
                  <a:pt x="2644959" y="257053"/>
                </a:lnTo>
                <a:lnTo>
                  <a:pt x="3048522" y="956045"/>
                </a:lnTo>
                <a:lnTo>
                  <a:pt x="3077696" y="956045"/>
                </a:lnTo>
                <a:lnTo>
                  <a:pt x="3083576" y="985678"/>
                </a:lnTo>
                <a:cubicBezTo>
                  <a:pt x="3083575" y="1137649"/>
                  <a:pt x="2841065" y="1260845"/>
                  <a:pt x="2541912" y="1260845"/>
                </a:cubicBezTo>
                <a:cubicBezTo>
                  <a:pt x="2242761" y="1260845"/>
                  <a:pt x="2000249" y="1137649"/>
                  <a:pt x="2000249" y="985677"/>
                </a:cubicBezTo>
                <a:lnTo>
                  <a:pt x="2006130" y="956045"/>
                </a:lnTo>
                <a:lnTo>
                  <a:pt x="2035302" y="956045"/>
                </a:lnTo>
                <a:lnTo>
                  <a:pt x="2437911" y="258704"/>
                </a:lnTo>
                <a:lnTo>
                  <a:pt x="2435562" y="255218"/>
                </a:lnTo>
                <a:cubicBezTo>
                  <a:pt x="2429777" y="241543"/>
                  <a:pt x="2426580" y="226509"/>
                  <a:pt x="2426578" y="210727"/>
                </a:cubicBezTo>
                <a:cubicBezTo>
                  <a:pt x="2426578" y="194946"/>
                  <a:pt x="2429777" y="179911"/>
                  <a:pt x="2435561" y="166237"/>
                </a:cubicBezTo>
                <a:lnTo>
                  <a:pt x="2437723" y="163029"/>
                </a:lnTo>
                <a:lnTo>
                  <a:pt x="1598185" y="358598"/>
                </a:lnTo>
                <a:lnTo>
                  <a:pt x="1598185" y="1889182"/>
                </a:lnTo>
                <a:lnTo>
                  <a:pt x="1944895" y="1889182"/>
                </a:lnTo>
                <a:lnTo>
                  <a:pt x="1944895" y="2091447"/>
                </a:lnTo>
                <a:lnTo>
                  <a:pt x="2200010" y="2091447"/>
                </a:lnTo>
                <a:lnTo>
                  <a:pt x="2200010" y="2491786"/>
                </a:lnTo>
                <a:lnTo>
                  <a:pt x="821101" y="2491786"/>
                </a:lnTo>
                <a:lnTo>
                  <a:pt x="821101" y="2091447"/>
                </a:lnTo>
                <a:lnTo>
                  <a:pt x="1076215" y="2091447"/>
                </a:lnTo>
                <a:lnTo>
                  <a:pt x="1076215" y="1889182"/>
                </a:lnTo>
                <a:lnTo>
                  <a:pt x="1422925" y="1889182"/>
                </a:lnTo>
                <a:lnTo>
                  <a:pt x="1422925" y="399424"/>
                </a:lnTo>
                <a:lnTo>
                  <a:pt x="620129" y="586434"/>
                </a:lnTo>
                <a:lnTo>
                  <a:pt x="621452" y="587326"/>
                </a:lnTo>
                <a:cubicBezTo>
                  <a:pt x="642137" y="608010"/>
                  <a:pt x="654930" y="636585"/>
                  <a:pt x="654930" y="668148"/>
                </a:cubicBezTo>
                <a:cubicBezTo>
                  <a:pt x="654930" y="683930"/>
                  <a:pt x="651732" y="698965"/>
                  <a:pt x="645947" y="712639"/>
                </a:cubicBezTo>
                <a:lnTo>
                  <a:pt x="644710" y="714474"/>
                </a:lnTo>
                <a:lnTo>
                  <a:pt x="1048273" y="1413466"/>
                </a:lnTo>
                <a:lnTo>
                  <a:pt x="1077447" y="1413466"/>
                </a:lnTo>
                <a:lnTo>
                  <a:pt x="1083327" y="1443099"/>
                </a:lnTo>
                <a:cubicBezTo>
                  <a:pt x="1083326" y="1595070"/>
                  <a:pt x="840816" y="1718266"/>
                  <a:pt x="541663" y="1718266"/>
                </a:cubicBezTo>
                <a:cubicBezTo>
                  <a:pt x="242511" y="1718266"/>
                  <a:pt x="0" y="1595070"/>
                  <a:pt x="0" y="1443098"/>
                </a:cubicBezTo>
                <a:lnTo>
                  <a:pt x="5881" y="1413466"/>
                </a:lnTo>
                <a:lnTo>
                  <a:pt x="35053" y="1413466"/>
                </a:lnTo>
                <a:lnTo>
                  <a:pt x="437662" y="716125"/>
                </a:lnTo>
                <a:lnTo>
                  <a:pt x="435312" y="712639"/>
                </a:lnTo>
                <a:cubicBezTo>
                  <a:pt x="429528" y="698964"/>
                  <a:pt x="426330" y="683930"/>
                  <a:pt x="426329" y="668148"/>
                </a:cubicBezTo>
                <a:cubicBezTo>
                  <a:pt x="426329" y="620804"/>
                  <a:pt x="455115" y="580183"/>
                  <a:pt x="496139" y="562831"/>
                </a:cubicBezTo>
                <a:lnTo>
                  <a:pt x="516510" y="558718"/>
                </a:lnTo>
                <a:lnTo>
                  <a:pt x="525009" y="511565"/>
                </a:lnTo>
                <a:lnTo>
                  <a:pt x="1375005" y="158774"/>
                </a:lnTo>
                <a:lnTo>
                  <a:pt x="1422925" y="147768"/>
                </a:lnTo>
                <a:lnTo>
                  <a:pt x="1422925" y="87630"/>
                </a:lnTo>
                <a:cubicBezTo>
                  <a:pt x="1422925" y="39233"/>
                  <a:pt x="1462158" y="0"/>
                  <a:pt x="151055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ctr" anchorCtr="1">
            <a:normAutofit fontScale="92500" lnSpcReduction="10000"/>
          </a:bodyPr>
          <a:lstStyle/>
          <a:p>
            <a:endParaRPr lang="zh-CN" altLang="en-US" sz="1795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33" name="KSO_Shape"/>
          <p:cNvSpPr>
            <a:spLocks noChangeAspect="1"/>
          </p:cNvSpPr>
          <p:nvPr>
            <p:custDataLst>
              <p:tags r:id="rId13"/>
            </p:custDataLst>
          </p:nvPr>
        </p:nvSpPr>
        <p:spPr bwMode="auto">
          <a:xfrm>
            <a:off x="3840289" y="3120374"/>
            <a:ext cx="426377" cy="343406"/>
          </a:xfrm>
          <a:custGeom>
            <a:avLst/>
            <a:gdLst>
              <a:gd name="T0" fmla="*/ 1282926 w 2516188"/>
              <a:gd name="T1" fmla="*/ 1313726 h 2027237"/>
              <a:gd name="T2" fmla="*/ 1162503 w 2516188"/>
              <a:gd name="T3" fmla="*/ 1450670 h 2027237"/>
              <a:gd name="T4" fmla="*/ 1137784 w 2516188"/>
              <a:gd name="T5" fmla="*/ 1643161 h 2027237"/>
              <a:gd name="T6" fmla="*/ 1220334 w 2516188"/>
              <a:gd name="T7" fmla="*/ 1810486 h 2027237"/>
              <a:gd name="T8" fmla="*/ 1378630 w 2516188"/>
              <a:gd name="T9" fmla="*/ 1898003 h 2027237"/>
              <a:gd name="T10" fmla="*/ 1560512 w 2516188"/>
              <a:gd name="T11" fmla="*/ 1871929 h 2027237"/>
              <a:gd name="T12" fmla="*/ 1689780 w 2516188"/>
              <a:gd name="T13" fmla="*/ 1744735 h 2027237"/>
              <a:gd name="T14" fmla="*/ 1727880 w 2516188"/>
              <a:gd name="T15" fmla="*/ 1555191 h 2027237"/>
              <a:gd name="T16" fmla="*/ 1656670 w 2516188"/>
              <a:gd name="T17" fmla="*/ 1381064 h 2027237"/>
              <a:gd name="T18" fmla="*/ 1505857 w 2516188"/>
              <a:gd name="T19" fmla="*/ 1281985 h 2027237"/>
              <a:gd name="T20" fmla="*/ 1809439 w 2516188"/>
              <a:gd name="T21" fmla="*/ 1277240 h 2027237"/>
              <a:gd name="T22" fmla="*/ 1326696 w 2516188"/>
              <a:gd name="T23" fmla="*/ 1208978 h 2027237"/>
              <a:gd name="T24" fmla="*/ 1406068 w 2516188"/>
              <a:gd name="T25" fmla="*/ 957861 h 2027237"/>
              <a:gd name="T26" fmla="*/ 1514904 w 2516188"/>
              <a:gd name="T27" fmla="*/ 999371 h 2027237"/>
              <a:gd name="T28" fmla="*/ 907730 w 2516188"/>
              <a:gd name="T29" fmla="*/ 714391 h 2027237"/>
              <a:gd name="T30" fmla="*/ 1103087 w 2516188"/>
              <a:gd name="T31" fmla="*/ 791852 h 2027237"/>
              <a:gd name="T32" fmla="*/ 438604 w 2516188"/>
              <a:gd name="T33" fmla="*/ 1110785 h 2027237"/>
              <a:gd name="T34" fmla="*/ 558265 w 2516188"/>
              <a:gd name="T35" fmla="*/ 730292 h 2027237"/>
              <a:gd name="T36" fmla="*/ 1857961 w 2516188"/>
              <a:gd name="T37" fmla="*/ 415732 h 2027237"/>
              <a:gd name="T38" fmla="*/ 1664325 w 2516188"/>
              <a:gd name="T39" fmla="*/ 540944 h 2027237"/>
              <a:gd name="T40" fmla="*/ 1573176 w 2516188"/>
              <a:gd name="T41" fmla="*/ 760971 h 2027237"/>
              <a:gd name="T42" fmla="*/ 1621698 w 2516188"/>
              <a:gd name="T43" fmla="*/ 1000279 h 2027237"/>
              <a:gd name="T44" fmla="*/ 1787899 w 2516188"/>
              <a:gd name="T45" fmla="*/ 1161102 h 2027237"/>
              <a:gd name="T46" fmla="*/ 2020988 w 2516188"/>
              <a:gd name="T47" fmla="*/ 1193993 h 2027237"/>
              <a:gd name="T48" fmla="*/ 2223466 w 2516188"/>
              <a:gd name="T49" fmla="*/ 1083526 h 2027237"/>
              <a:gd name="T50" fmla="*/ 2329354 w 2516188"/>
              <a:gd name="T51" fmla="*/ 872118 h 2027237"/>
              <a:gd name="T52" fmla="*/ 2297837 w 2516188"/>
              <a:gd name="T53" fmla="*/ 628954 h 2027237"/>
              <a:gd name="T54" fmla="*/ 2143427 w 2516188"/>
              <a:gd name="T55" fmla="*/ 455882 h 2027237"/>
              <a:gd name="T56" fmla="*/ 787501 w 2516188"/>
              <a:gd name="T57" fmla="*/ 323394 h 2027237"/>
              <a:gd name="T58" fmla="*/ 928464 w 2516188"/>
              <a:gd name="T59" fmla="*/ 462387 h 2027237"/>
              <a:gd name="T60" fmla="*/ 946638 w 2516188"/>
              <a:gd name="T61" fmla="*/ 532808 h 2027237"/>
              <a:gd name="T62" fmla="*/ 901042 w 2516188"/>
              <a:gd name="T63" fmla="*/ 620622 h 2027237"/>
              <a:gd name="T64" fmla="*/ 722233 w 2516188"/>
              <a:gd name="T65" fmla="*/ 687176 h 2027237"/>
              <a:gd name="T66" fmla="*/ 608843 w 2516188"/>
              <a:gd name="T67" fmla="*/ 555169 h 2027237"/>
              <a:gd name="T68" fmla="*/ 597706 w 2516188"/>
              <a:gd name="T69" fmla="*/ 489683 h 2027237"/>
              <a:gd name="T70" fmla="*/ 667389 w 2516188"/>
              <a:gd name="T71" fmla="*/ 364820 h 2027237"/>
              <a:gd name="T72" fmla="*/ 632363 w 2516188"/>
              <a:gd name="T73" fmla="*/ 228686 h 2027237"/>
              <a:gd name="T74" fmla="*/ 369672 w 2516188"/>
              <a:gd name="T75" fmla="*/ 401391 h 2027237"/>
              <a:gd name="T76" fmla="*/ 250905 w 2516188"/>
              <a:gd name="T77" fmla="*/ 697391 h 2027237"/>
              <a:gd name="T78" fmla="*/ 325701 w 2516188"/>
              <a:gd name="T79" fmla="*/ 1012656 h 2027237"/>
              <a:gd name="T80" fmla="*/ 559834 w 2516188"/>
              <a:gd name="T81" fmla="*/ 1220718 h 2027237"/>
              <a:gd name="T82" fmla="*/ 883269 w 2516188"/>
              <a:gd name="T83" fmla="*/ 1256981 h 2027237"/>
              <a:gd name="T84" fmla="*/ 1159106 w 2516188"/>
              <a:gd name="T85" fmla="*/ 1103542 h 2027237"/>
              <a:gd name="T86" fmla="*/ 1298724 w 2516188"/>
              <a:gd name="T87" fmla="*/ 818647 h 2027237"/>
              <a:gd name="T88" fmla="*/ 1247048 w 2516188"/>
              <a:gd name="T89" fmla="*/ 497036 h 2027237"/>
              <a:gd name="T90" fmla="*/ 1028554 w 2516188"/>
              <a:gd name="T91" fmla="*/ 272656 h 2027237"/>
              <a:gd name="T92" fmla="*/ 993649 w 2516188"/>
              <a:gd name="T93" fmla="*/ 113097 h 2027237"/>
              <a:gd name="T94" fmla="*/ 1388933 w 2516188"/>
              <a:gd name="T95" fmla="*/ 491143 h 2027237"/>
              <a:gd name="T96" fmla="*/ 1791753 w 2516188"/>
              <a:gd name="T97" fmla="*/ 332712 h 2027237"/>
              <a:gd name="T98" fmla="*/ 2237298 w 2516188"/>
              <a:gd name="T99" fmla="*/ 311843 h 2027237"/>
              <a:gd name="T100" fmla="*/ 2429346 w 2516188"/>
              <a:gd name="T101" fmla="*/ 759610 h 2027237"/>
              <a:gd name="T102" fmla="*/ 2299878 w 2516188"/>
              <a:gd name="T103" fmla="*/ 1144544 h 2027237"/>
              <a:gd name="T104" fmla="*/ 1906937 w 2516188"/>
              <a:gd name="T105" fmla="*/ 1297655 h 2027237"/>
              <a:gd name="T106" fmla="*/ 1868941 w 2516188"/>
              <a:gd name="T107" fmla="*/ 1636133 h 2027237"/>
              <a:gd name="T108" fmla="*/ 1607457 w 2516188"/>
              <a:gd name="T109" fmla="*/ 1934959 h 2027237"/>
              <a:gd name="T110" fmla="*/ 1279525 w 2516188"/>
              <a:gd name="T111" fmla="*/ 1947883 h 2027237"/>
              <a:gd name="T112" fmla="*/ 1076098 w 2516188"/>
              <a:gd name="T113" fmla="*/ 1706418 h 2027237"/>
              <a:gd name="T114" fmla="*/ 1082596 w 2516188"/>
              <a:gd name="T115" fmla="*/ 1324488 h 2027237"/>
              <a:gd name="T116" fmla="*/ 578420 w 2516188"/>
              <a:gd name="T117" fmla="*/ 1369398 h 2027237"/>
              <a:gd name="T118" fmla="*/ 171350 w 2516188"/>
              <a:gd name="T119" fmla="*/ 1000871 h 2027237"/>
              <a:gd name="T120" fmla="*/ 174750 w 2516188"/>
              <a:gd name="T121" fmla="*/ 468025 h 2027237"/>
              <a:gd name="T122" fmla="*/ 575926 w 2516188"/>
              <a:gd name="T123" fmla="*/ 24931 h 2027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16188" h="2027237">
                <a:moveTo>
                  <a:pt x="1106296" y="1311603"/>
                </a:moveTo>
                <a:lnTo>
                  <a:pt x="1089354" y="1320965"/>
                </a:lnTo>
                <a:lnTo>
                  <a:pt x="1132793" y="1349777"/>
                </a:lnTo>
                <a:lnTo>
                  <a:pt x="1106296" y="1311603"/>
                </a:lnTo>
                <a:close/>
                <a:moveTo>
                  <a:pt x="1423534" y="1272009"/>
                </a:moveTo>
                <a:lnTo>
                  <a:pt x="1416050" y="1272235"/>
                </a:lnTo>
                <a:lnTo>
                  <a:pt x="1408339" y="1272916"/>
                </a:lnTo>
                <a:lnTo>
                  <a:pt x="1400855" y="1273596"/>
                </a:lnTo>
                <a:lnTo>
                  <a:pt x="1393144" y="1274503"/>
                </a:lnTo>
                <a:lnTo>
                  <a:pt x="1385887" y="1275636"/>
                </a:lnTo>
                <a:lnTo>
                  <a:pt x="1378630" y="1276770"/>
                </a:lnTo>
                <a:lnTo>
                  <a:pt x="1371373" y="1278357"/>
                </a:lnTo>
                <a:lnTo>
                  <a:pt x="1363889" y="1280171"/>
                </a:lnTo>
                <a:lnTo>
                  <a:pt x="1356632" y="1281985"/>
                </a:lnTo>
                <a:lnTo>
                  <a:pt x="1349602" y="1284025"/>
                </a:lnTo>
                <a:lnTo>
                  <a:pt x="1342571" y="1286292"/>
                </a:lnTo>
                <a:lnTo>
                  <a:pt x="1335768" y="1288560"/>
                </a:lnTo>
                <a:lnTo>
                  <a:pt x="1328964" y="1291054"/>
                </a:lnTo>
                <a:lnTo>
                  <a:pt x="1322160" y="1293774"/>
                </a:lnTo>
                <a:lnTo>
                  <a:pt x="1315357" y="1296722"/>
                </a:lnTo>
                <a:lnTo>
                  <a:pt x="1308780" y="1299896"/>
                </a:lnTo>
                <a:lnTo>
                  <a:pt x="1302203" y="1303070"/>
                </a:lnTo>
                <a:lnTo>
                  <a:pt x="1295626" y="1306471"/>
                </a:lnTo>
                <a:lnTo>
                  <a:pt x="1289276" y="1310099"/>
                </a:lnTo>
                <a:lnTo>
                  <a:pt x="1282926" y="1313726"/>
                </a:lnTo>
                <a:lnTo>
                  <a:pt x="1276576" y="1317808"/>
                </a:lnTo>
                <a:lnTo>
                  <a:pt x="1270680" y="1321662"/>
                </a:lnTo>
                <a:lnTo>
                  <a:pt x="1264557" y="1325743"/>
                </a:lnTo>
                <a:lnTo>
                  <a:pt x="1258660" y="1330051"/>
                </a:lnTo>
                <a:lnTo>
                  <a:pt x="1252991" y="1334585"/>
                </a:lnTo>
                <a:lnTo>
                  <a:pt x="1247094" y="1339120"/>
                </a:lnTo>
                <a:lnTo>
                  <a:pt x="1241651" y="1343881"/>
                </a:lnTo>
                <a:lnTo>
                  <a:pt x="1236209" y="1349096"/>
                </a:lnTo>
                <a:lnTo>
                  <a:pt x="1230766" y="1353857"/>
                </a:lnTo>
                <a:lnTo>
                  <a:pt x="1225776" y="1359072"/>
                </a:lnTo>
                <a:lnTo>
                  <a:pt x="1220334" y="1364513"/>
                </a:lnTo>
                <a:lnTo>
                  <a:pt x="1215571" y="1369728"/>
                </a:lnTo>
                <a:lnTo>
                  <a:pt x="1210582" y="1375170"/>
                </a:lnTo>
                <a:lnTo>
                  <a:pt x="1206046" y="1381064"/>
                </a:lnTo>
                <a:lnTo>
                  <a:pt x="1201284" y="1386959"/>
                </a:lnTo>
                <a:lnTo>
                  <a:pt x="1196748" y="1392627"/>
                </a:lnTo>
                <a:lnTo>
                  <a:pt x="1192439" y="1398749"/>
                </a:lnTo>
                <a:lnTo>
                  <a:pt x="1188130" y="1404871"/>
                </a:lnTo>
                <a:lnTo>
                  <a:pt x="1184048" y="1410992"/>
                </a:lnTo>
                <a:lnTo>
                  <a:pt x="1180192" y="1417341"/>
                </a:lnTo>
                <a:lnTo>
                  <a:pt x="1176564" y="1423916"/>
                </a:lnTo>
                <a:lnTo>
                  <a:pt x="1172709" y="1430491"/>
                </a:lnTo>
                <a:lnTo>
                  <a:pt x="1169080" y="1437066"/>
                </a:lnTo>
                <a:lnTo>
                  <a:pt x="1165905" y="1443868"/>
                </a:lnTo>
                <a:lnTo>
                  <a:pt x="1162503" y="1450670"/>
                </a:lnTo>
                <a:lnTo>
                  <a:pt x="1159555" y="1457472"/>
                </a:lnTo>
                <a:lnTo>
                  <a:pt x="1156607" y="1464500"/>
                </a:lnTo>
                <a:lnTo>
                  <a:pt x="1153659" y="1471982"/>
                </a:lnTo>
                <a:lnTo>
                  <a:pt x="1151164" y="1479011"/>
                </a:lnTo>
                <a:lnTo>
                  <a:pt x="1148896" y="1486266"/>
                </a:lnTo>
                <a:lnTo>
                  <a:pt x="1146628" y="1493521"/>
                </a:lnTo>
                <a:lnTo>
                  <a:pt x="1144360" y="1501230"/>
                </a:lnTo>
                <a:lnTo>
                  <a:pt x="1142773" y="1508712"/>
                </a:lnTo>
                <a:lnTo>
                  <a:pt x="1140959" y="1516421"/>
                </a:lnTo>
                <a:lnTo>
                  <a:pt x="1139371" y="1523903"/>
                </a:lnTo>
                <a:lnTo>
                  <a:pt x="1137784" y="1531611"/>
                </a:lnTo>
                <a:lnTo>
                  <a:pt x="1136650" y="1539547"/>
                </a:lnTo>
                <a:lnTo>
                  <a:pt x="1135516" y="1547255"/>
                </a:lnTo>
                <a:lnTo>
                  <a:pt x="1134835" y="1555191"/>
                </a:lnTo>
                <a:lnTo>
                  <a:pt x="1134155" y="1563353"/>
                </a:lnTo>
                <a:lnTo>
                  <a:pt x="1133475" y="1571289"/>
                </a:lnTo>
                <a:lnTo>
                  <a:pt x="1133248" y="1579451"/>
                </a:lnTo>
                <a:lnTo>
                  <a:pt x="1133248" y="1587386"/>
                </a:lnTo>
                <a:lnTo>
                  <a:pt x="1133248" y="1595548"/>
                </a:lnTo>
                <a:lnTo>
                  <a:pt x="1133475" y="1603711"/>
                </a:lnTo>
                <a:lnTo>
                  <a:pt x="1134155" y="1611646"/>
                </a:lnTo>
                <a:lnTo>
                  <a:pt x="1134835" y="1619808"/>
                </a:lnTo>
                <a:lnTo>
                  <a:pt x="1135516" y="1627517"/>
                </a:lnTo>
                <a:lnTo>
                  <a:pt x="1136650" y="1635679"/>
                </a:lnTo>
                <a:lnTo>
                  <a:pt x="1137784" y="1643161"/>
                </a:lnTo>
                <a:lnTo>
                  <a:pt x="1139371" y="1651097"/>
                </a:lnTo>
                <a:lnTo>
                  <a:pt x="1140959" y="1658579"/>
                </a:lnTo>
                <a:lnTo>
                  <a:pt x="1142773" y="1666514"/>
                </a:lnTo>
                <a:lnTo>
                  <a:pt x="1144360" y="1673769"/>
                </a:lnTo>
                <a:lnTo>
                  <a:pt x="1146628" y="1681251"/>
                </a:lnTo>
                <a:lnTo>
                  <a:pt x="1148896" y="1688733"/>
                </a:lnTo>
                <a:lnTo>
                  <a:pt x="1151164" y="1695989"/>
                </a:lnTo>
                <a:lnTo>
                  <a:pt x="1153659" y="1703244"/>
                </a:lnTo>
                <a:lnTo>
                  <a:pt x="1156607" y="1710272"/>
                </a:lnTo>
                <a:lnTo>
                  <a:pt x="1159555" y="1717301"/>
                </a:lnTo>
                <a:lnTo>
                  <a:pt x="1162503" y="1724329"/>
                </a:lnTo>
                <a:lnTo>
                  <a:pt x="1165905" y="1731131"/>
                </a:lnTo>
                <a:lnTo>
                  <a:pt x="1169080" y="1737933"/>
                </a:lnTo>
                <a:lnTo>
                  <a:pt x="1172709" y="1744735"/>
                </a:lnTo>
                <a:lnTo>
                  <a:pt x="1176564" y="1751310"/>
                </a:lnTo>
                <a:lnTo>
                  <a:pt x="1180192" y="1757432"/>
                </a:lnTo>
                <a:lnTo>
                  <a:pt x="1184048" y="1763780"/>
                </a:lnTo>
                <a:lnTo>
                  <a:pt x="1188130" y="1770128"/>
                </a:lnTo>
                <a:lnTo>
                  <a:pt x="1192439" y="1776250"/>
                </a:lnTo>
                <a:lnTo>
                  <a:pt x="1196748" y="1782372"/>
                </a:lnTo>
                <a:lnTo>
                  <a:pt x="1201284" y="1788267"/>
                </a:lnTo>
                <a:lnTo>
                  <a:pt x="1206046" y="1793935"/>
                </a:lnTo>
                <a:lnTo>
                  <a:pt x="1210582" y="1799603"/>
                </a:lnTo>
                <a:lnTo>
                  <a:pt x="1215571" y="1805271"/>
                </a:lnTo>
                <a:lnTo>
                  <a:pt x="1220334" y="1810486"/>
                </a:lnTo>
                <a:lnTo>
                  <a:pt x="1225776" y="1815927"/>
                </a:lnTo>
                <a:lnTo>
                  <a:pt x="1230766" y="1821142"/>
                </a:lnTo>
                <a:lnTo>
                  <a:pt x="1236209" y="1826130"/>
                </a:lnTo>
                <a:lnTo>
                  <a:pt x="1241651" y="1830891"/>
                </a:lnTo>
                <a:lnTo>
                  <a:pt x="1247094" y="1835653"/>
                </a:lnTo>
                <a:lnTo>
                  <a:pt x="1252991" y="1840187"/>
                </a:lnTo>
                <a:lnTo>
                  <a:pt x="1258660" y="1844948"/>
                </a:lnTo>
                <a:lnTo>
                  <a:pt x="1264557" y="1849030"/>
                </a:lnTo>
                <a:lnTo>
                  <a:pt x="1270680" y="1853337"/>
                </a:lnTo>
                <a:lnTo>
                  <a:pt x="1276576" y="1857418"/>
                </a:lnTo>
                <a:lnTo>
                  <a:pt x="1282926" y="1861273"/>
                </a:lnTo>
                <a:lnTo>
                  <a:pt x="1289276" y="1865127"/>
                </a:lnTo>
                <a:lnTo>
                  <a:pt x="1295626" y="1868528"/>
                </a:lnTo>
                <a:lnTo>
                  <a:pt x="1302203" y="1871929"/>
                </a:lnTo>
                <a:lnTo>
                  <a:pt x="1308780" y="1875103"/>
                </a:lnTo>
                <a:lnTo>
                  <a:pt x="1315357" y="1878051"/>
                </a:lnTo>
                <a:lnTo>
                  <a:pt x="1322160" y="1881225"/>
                </a:lnTo>
                <a:lnTo>
                  <a:pt x="1328964" y="1883946"/>
                </a:lnTo>
                <a:lnTo>
                  <a:pt x="1335768" y="1886440"/>
                </a:lnTo>
                <a:lnTo>
                  <a:pt x="1342571" y="1888707"/>
                </a:lnTo>
                <a:lnTo>
                  <a:pt x="1349602" y="1890974"/>
                </a:lnTo>
                <a:lnTo>
                  <a:pt x="1356632" y="1893015"/>
                </a:lnTo>
                <a:lnTo>
                  <a:pt x="1363889" y="1894828"/>
                </a:lnTo>
                <a:lnTo>
                  <a:pt x="1371373" y="1896642"/>
                </a:lnTo>
                <a:lnTo>
                  <a:pt x="1378630" y="1898003"/>
                </a:lnTo>
                <a:lnTo>
                  <a:pt x="1385887" y="1899363"/>
                </a:lnTo>
                <a:lnTo>
                  <a:pt x="1393144" y="1900270"/>
                </a:lnTo>
                <a:lnTo>
                  <a:pt x="1400855" y="1901404"/>
                </a:lnTo>
                <a:lnTo>
                  <a:pt x="1408339" y="1902084"/>
                </a:lnTo>
                <a:lnTo>
                  <a:pt x="1416050" y="1902537"/>
                </a:lnTo>
                <a:lnTo>
                  <a:pt x="1423534" y="1902764"/>
                </a:lnTo>
                <a:lnTo>
                  <a:pt x="1431244" y="1903217"/>
                </a:lnTo>
                <a:lnTo>
                  <a:pt x="1438955" y="1902764"/>
                </a:lnTo>
                <a:lnTo>
                  <a:pt x="1446439" y="1902537"/>
                </a:lnTo>
                <a:lnTo>
                  <a:pt x="1454377" y="1902084"/>
                </a:lnTo>
                <a:lnTo>
                  <a:pt x="1461634" y="1901404"/>
                </a:lnTo>
                <a:lnTo>
                  <a:pt x="1469118" y="1900270"/>
                </a:lnTo>
                <a:lnTo>
                  <a:pt x="1476828" y="1899363"/>
                </a:lnTo>
                <a:lnTo>
                  <a:pt x="1484086" y="1898003"/>
                </a:lnTo>
                <a:lnTo>
                  <a:pt x="1491343" y="1896642"/>
                </a:lnTo>
                <a:lnTo>
                  <a:pt x="1498373" y="1894828"/>
                </a:lnTo>
                <a:lnTo>
                  <a:pt x="1505857" y="1893015"/>
                </a:lnTo>
                <a:lnTo>
                  <a:pt x="1512887" y="1890974"/>
                </a:lnTo>
                <a:lnTo>
                  <a:pt x="1519918" y="1888707"/>
                </a:lnTo>
                <a:lnTo>
                  <a:pt x="1526721" y="1886440"/>
                </a:lnTo>
                <a:lnTo>
                  <a:pt x="1533752" y="1883946"/>
                </a:lnTo>
                <a:lnTo>
                  <a:pt x="1540555" y="1881225"/>
                </a:lnTo>
                <a:lnTo>
                  <a:pt x="1547132" y="1878051"/>
                </a:lnTo>
                <a:lnTo>
                  <a:pt x="1553936" y="1875103"/>
                </a:lnTo>
                <a:lnTo>
                  <a:pt x="1560512" y="1871929"/>
                </a:lnTo>
                <a:lnTo>
                  <a:pt x="1566862" y="1868528"/>
                </a:lnTo>
                <a:lnTo>
                  <a:pt x="1573439" y="1865127"/>
                </a:lnTo>
                <a:lnTo>
                  <a:pt x="1579562" y="1861273"/>
                </a:lnTo>
                <a:lnTo>
                  <a:pt x="1585686" y="1857418"/>
                </a:lnTo>
                <a:lnTo>
                  <a:pt x="1591809" y="1853337"/>
                </a:lnTo>
                <a:lnTo>
                  <a:pt x="1597932" y="1849030"/>
                </a:lnTo>
                <a:lnTo>
                  <a:pt x="1603602" y="1844948"/>
                </a:lnTo>
                <a:lnTo>
                  <a:pt x="1609498" y="1840187"/>
                </a:lnTo>
                <a:lnTo>
                  <a:pt x="1615394" y="1835653"/>
                </a:lnTo>
                <a:lnTo>
                  <a:pt x="1620837" y="1830891"/>
                </a:lnTo>
                <a:lnTo>
                  <a:pt x="1626053" y="1826130"/>
                </a:lnTo>
                <a:lnTo>
                  <a:pt x="1631723" y="1821142"/>
                </a:lnTo>
                <a:lnTo>
                  <a:pt x="1636712" y="1815927"/>
                </a:lnTo>
                <a:lnTo>
                  <a:pt x="1641928" y="1810486"/>
                </a:lnTo>
                <a:lnTo>
                  <a:pt x="1646918" y="1805271"/>
                </a:lnTo>
                <a:lnTo>
                  <a:pt x="1651907" y="1799603"/>
                </a:lnTo>
                <a:lnTo>
                  <a:pt x="1656670" y="1793935"/>
                </a:lnTo>
                <a:lnTo>
                  <a:pt x="1661205" y="1788267"/>
                </a:lnTo>
                <a:lnTo>
                  <a:pt x="1665741" y="1782372"/>
                </a:lnTo>
                <a:lnTo>
                  <a:pt x="1670050" y="1776250"/>
                </a:lnTo>
                <a:lnTo>
                  <a:pt x="1674359" y="1770128"/>
                </a:lnTo>
                <a:lnTo>
                  <a:pt x="1678441" y="1763780"/>
                </a:lnTo>
                <a:lnTo>
                  <a:pt x="1682296" y="1757432"/>
                </a:lnTo>
                <a:lnTo>
                  <a:pt x="1686152" y="1751310"/>
                </a:lnTo>
                <a:lnTo>
                  <a:pt x="1689780" y="1744735"/>
                </a:lnTo>
                <a:lnTo>
                  <a:pt x="1693182" y="1737933"/>
                </a:lnTo>
                <a:lnTo>
                  <a:pt x="1696584" y="1731131"/>
                </a:lnTo>
                <a:lnTo>
                  <a:pt x="1699759" y="1724329"/>
                </a:lnTo>
                <a:lnTo>
                  <a:pt x="1702934" y="1717301"/>
                </a:lnTo>
                <a:lnTo>
                  <a:pt x="1705882" y="1710272"/>
                </a:lnTo>
                <a:lnTo>
                  <a:pt x="1708604" y="1703244"/>
                </a:lnTo>
                <a:lnTo>
                  <a:pt x="1711098" y="1695989"/>
                </a:lnTo>
                <a:lnTo>
                  <a:pt x="1713593" y="1688733"/>
                </a:lnTo>
                <a:lnTo>
                  <a:pt x="1715861" y="1681251"/>
                </a:lnTo>
                <a:lnTo>
                  <a:pt x="1717902" y="1673769"/>
                </a:lnTo>
                <a:lnTo>
                  <a:pt x="1719716" y="1666514"/>
                </a:lnTo>
                <a:lnTo>
                  <a:pt x="1721530" y="1658579"/>
                </a:lnTo>
                <a:lnTo>
                  <a:pt x="1723345" y="1651097"/>
                </a:lnTo>
                <a:lnTo>
                  <a:pt x="1724478" y="1643161"/>
                </a:lnTo>
                <a:lnTo>
                  <a:pt x="1725839" y="1635679"/>
                </a:lnTo>
                <a:lnTo>
                  <a:pt x="1726746" y="1627517"/>
                </a:lnTo>
                <a:lnTo>
                  <a:pt x="1727880" y="1619808"/>
                </a:lnTo>
                <a:lnTo>
                  <a:pt x="1728334" y="1611646"/>
                </a:lnTo>
                <a:lnTo>
                  <a:pt x="1728787" y="1603711"/>
                </a:lnTo>
                <a:lnTo>
                  <a:pt x="1729014" y="1595548"/>
                </a:lnTo>
                <a:lnTo>
                  <a:pt x="1729241" y="1587386"/>
                </a:lnTo>
                <a:lnTo>
                  <a:pt x="1729014" y="1579451"/>
                </a:lnTo>
                <a:lnTo>
                  <a:pt x="1728787" y="1571289"/>
                </a:lnTo>
                <a:lnTo>
                  <a:pt x="1728334" y="1563353"/>
                </a:lnTo>
                <a:lnTo>
                  <a:pt x="1727880" y="1555191"/>
                </a:lnTo>
                <a:lnTo>
                  <a:pt x="1726746" y="1547255"/>
                </a:lnTo>
                <a:lnTo>
                  <a:pt x="1725839" y="1539547"/>
                </a:lnTo>
                <a:lnTo>
                  <a:pt x="1724478" y="1531611"/>
                </a:lnTo>
                <a:lnTo>
                  <a:pt x="1723345" y="1523903"/>
                </a:lnTo>
                <a:lnTo>
                  <a:pt x="1721530" y="1516421"/>
                </a:lnTo>
                <a:lnTo>
                  <a:pt x="1719716" y="1508712"/>
                </a:lnTo>
                <a:lnTo>
                  <a:pt x="1717902" y="1501230"/>
                </a:lnTo>
                <a:lnTo>
                  <a:pt x="1715861" y="1493521"/>
                </a:lnTo>
                <a:lnTo>
                  <a:pt x="1713593" y="1486266"/>
                </a:lnTo>
                <a:lnTo>
                  <a:pt x="1711098" y="1479011"/>
                </a:lnTo>
                <a:lnTo>
                  <a:pt x="1708604" y="1471982"/>
                </a:lnTo>
                <a:lnTo>
                  <a:pt x="1705882" y="1464500"/>
                </a:lnTo>
                <a:lnTo>
                  <a:pt x="1702934" y="1457472"/>
                </a:lnTo>
                <a:lnTo>
                  <a:pt x="1699759" y="1450670"/>
                </a:lnTo>
                <a:lnTo>
                  <a:pt x="1696584" y="1443868"/>
                </a:lnTo>
                <a:lnTo>
                  <a:pt x="1693182" y="1437066"/>
                </a:lnTo>
                <a:lnTo>
                  <a:pt x="1689780" y="1430491"/>
                </a:lnTo>
                <a:lnTo>
                  <a:pt x="1686152" y="1423916"/>
                </a:lnTo>
                <a:lnTo>
                  <a:pt x="1682296" y="1417341"/>
                </a:lnTo>
                <a:lnTo>
                  <a:pt x="1678441" y="1410992"/>
                </a:lnTo>
                <a:lnTo>
                  <a:pt x="1674359" y="1404871"/>
                </a:lnTo>
                <a:lnTo>
                  <a:pt x="1670050" y="1398749"/>
                </a:lnTo>
                <a:lnTo>
                  <a:pt x="1665741" y="1392627"/>
                </a:lnTo>
                <a:lnTo>
                  <a:pt x="1661205" y="1386959"/>
                </a:lnTo>
                <a:lnTo>
                  <a:pt x="1656670" y="1381064"/>
                </a:lnTo>
                <a:lnTo>
                  <a:pt x="1651907" y="1375170"/>
                </a:lnTo>
                <a:lnTo>
                  <a:pt x="1646918" y="1369728"/>
                </a:lnTo>
                <a:lnTo>
                  <a:pt x="1641928" y="1364513"/>
                </a:lnTo>
                <a:lnTo>
                  <a:pt x="1636712" y="1359072"/>
                </a:lnTo>
                <a:lnTo>
                  <a:pt x="1631723" y="1353857"/>
                </a:lnTo>
                <a:lnTo>
                  <a:pt x="1626053" y="1349096"/>
                </a:lnTo>
                <a:lnTo>
                  <a:pt x="1620837" y="1343881"/>
                </a:lnTo>
                <a:lnTo>
                  <a:pt x="1615394" y="1339120"/>
                </a:lnTo>
                <a:lnTo>
                  <a:pt x="1609498" y="1334585"/>
                </a:lnTo>
                <a:lnTo>
                  <a:pt x="1603602" y="1330051"/>
                </a:lnTo>
                <a:lnTo>
                  <a:pt x="1597932" y="1325743"/>
                </a:lnTo>
                <a:lnTo>
                  <a:pt x="1591809" y="1321662"/>
                </a:lnTo>
                <a:lnTo>
                  <a:pt x="1585686" y="1317808"/>
                </a:lnTo>
                <a:lnTo>
                  <a:pt x="1579562" y="1313726"/>
                </a:lnTo>
                <a:lnTo>
                  <a:pt x="1573439" y="1310099"/>
                </a:lnTo>
                <a:lnTo>
                  <a:pt x="1566862" y="1306471"/>
                </a:lnTo>
                <a:lnTo>
                  <a:pt x="1560512" y="1303070"/>
                </a:lnTo>
                <a:lnTo>
                  <a:pt x="1553936" y="1299896"/>
                </a:lnTo>
                <a:lnTo>
                  <a:pt x="1547132" y="1296722"/>
                </a:lnTo>
                <a:lnTo>
                  <a:pt x="1540555" y="1293774"/>
                </a:lnTo>
                <a:lnTo>
                  <a:pt x="1533752" y="1291054"/>
                </a:lnTo>
                <a:lnTo>
                  <a:pt x="1526721" y="1288560"/>
                </a:lnTo>
                <a:lnTo>
                  <a:pt x="1519918" y="1286292"/>
                </a:lnTo>
                <a:lnTo>
                  <a:pt x="1512887" y="1284025"/>
                </a:lnTo>
                <a:lnTo>
                  <a:pt x="1505857" y="1281985"/>
                </a:lnTo>
                <a:lnTo>
                  <a:pt x="1498373" y="1280171"/>
                </a:lnTo>
                <a:lnTo>
                  <a:pt x="1491343" y="1278357"/>
                </a:lnTo>
                <a:lnTo>
                  <a:pt x="1484086" y="1276770"/>
                </a:lnTo>
                <a:lnTo>
                  <a:pt x="1476828" y="1275636"/>
                </a:lnTo>
                <a:lnTo>
                  <a:pt x="1469118" y="1274503"/>
                </a:lnTo>
                <a:lnTo>
                  <a:pt x="1461634" y="1273596"/>
                </a:lnTo>
                <a:lnTo>
                  <a:pt x="1454377" y="1272916"/>
                </a:lnTo>
                <a:lnTo>
                  <a:pt x="1446439" y="1272235"/>
                </a:lnTo>
                <a:lnTo>
                  <a:pt x="1438955" y="1272009"/>
                </a:lnTo>
                <a:lnTo>
                  <a:pt x="1431244" y="1272009"/>
                </a:lnTo>
                <a:lnTo>
                  <a:pt x="1423534" y="1272009"/>
                </a:lnTo>
                <a:close/>
                <a:moveTo>
                  <a:pt x="1710807" y="1230967"/>
                </a:moveTo>
                <a:lnTo>
                  <a:pt x="1681695" y="1273459"/>
                </a:lnTo>
                <a:lnTo>
                  <a:pt x="1672544" y="1286973"/>
                </a:lnTo>
                <a:lnTo>
                  <a:pt x="1679802" y="1294001"/>
                </a:lnTo>
                <a:lnTo>
                  <a:pt x="1687286" y="1301030"/>
                </a:lnTo>
                <a:lnTo>
                  <a:pt x="1694543" y="1308285"/>
                </a:lnTo>
                <a:lnTo>
                  <a:pt x="1701346" y="1315994"/>
                </a:lnTo>
                <a:lnTo>
                  <a:pt x="1708150" y="1323702"/>
                </a:lnTo>
                <a:lnTo>
                  <a:pt x="1714727" y="1331638"/>
                </a:lnTo>
                <a:lnTo>
                  <a:pt x="1721077" y="1339573"/>
                </a:lnTo>
                <a:lnTo>
                  <a:pt x="1726973" y="1347962"/>
                </a:lnTo>
                <a:lnTo>
                  <a:pt x="1782082" y="1310552"/>
                </a:lnTo>
                <a:lnTo>
                  <a:pt x="1797549" y="1334139"/>
                </a:lnTo>
                <a:lnTo>
                  <a:pt x="1809439" y="1277240"/>
                </a:lnTo>
                <a:lnTo>
                  <a:pt x="1796742" y="1272704"/>
                </a:lnTo>
                <a:lnTo>
                  <a:pt x="1783817" y="1267487"/>
                </a:lnTo>
                <a:lnTo>
                  <a:pt x="1771120" y="1262496"/>
                </a:lnTo>
                <a:lnTo>
                  <a:pt x="1758876" y="1257052"/>
                </a:lnTo>
                <a:lnTo>
                  <a:pt x="1746405" y="1250928"/>
                </a:lnTo>
                <a:lnTo>
                  <a:pt x="1734388" y="1244577"/>
                </a:lnTo>
                <a:lnTo>
                  <a:pt x="1722371" y="1237998"/>
                </a:lnTo>
                <a:lnTo>
                  <a:pt x="1710807" y="1230967"/>
                </a:lnTo>
                <a:close/>
                <a:moveTo>
                  <a:pt x="1303938" y="1136405"/>
                </a:moveTo>
                <a:lnTo>
                  <a:pt x="1292378" y="1151137"/>
                </a:lnTo>
                <a:lnTo>
                  <a:pt x="1280592" y="1165643"/>
                </a:lnTo>
                <a:lnTo>
                  <a:pt x="1268126" y="1179695"/>
                </a:lnTo>
                <a:lnTo>
                  <a:pt x="1255660" y="1193520"/>
                </a:lnTo>
                <a:lnTo>
                  <a:pt x="1242514" y="1206892"/>
                </a:lnTo>
                <a:lnTo>
                  <a:pt x="1229142" y="1220038"/>
                </a:lnTo>
                <a:lnTo>
                  <a:pt x="1228678" y="1220464"/>
                </a:lnTo>
                <a:lnTo>
                  <a:pt x="1245280" y="1245708"/>
                </a:lnTo>
                <a:lnTo>
                  <a:pt x="1255032" y="1240040"/>
                </a:lnTo>
                <a:lnTo>
                  <a:pt x="1264784" y="1234825"/>
                </a:lnTo>
                <a:lnTo>
                  <a:pt x="1274535" y="1229611"/>
                </a:lnTo>
                <a:lnTo>
                  <a:pt x="1284741" y="1224849"/>
                </a:lnTo>
                <a:lnTo>
                  <a:pt x="1294719" y="1220315"/>
                </a:lnTo>
                <a:lnTo>
                  <a:pt x="1305378" y="1216234"/>
                </a:lnTo>
                <a:lnTo>
                  <a:pt x="1315810" y="1212606"/>
                </a:lnTo>
                <a:lnTo>
                  <a:pt x="1326696" y="1208978"/>
                </a:lnTo>
                <a:lnTo>
                  <a:pt x="1317851" y="1162499"/>
                </a:lnTo>
                <a:lnTo>
                  <a:pt x="1338634" y="1158125"/>
                </a:lnTo>
                <a:lnTo>
                  <a:pt x="1303938" y="1136405"/>
                </a:lnTo>
                <a:close/>
                <a:moveTo>
                  <a:pt x="1573856" y="1104394"/>
                </a:moveTo>
                <a:lnTo>
                  <a:pt x="1504448" y="1150536"/>
                </a:lnTo>
                <a:lnTo>
                  <a:pt x="1554162" y="1159779"/>
                </a:lnTo>
                <a:lnTo>
                  <a:pt x="1543277" y="1211246"/>
                </a:lnTo>
                <a:lnTo>
                  <a:pt x="1553482" y="1214873"/>
                </a:lnTo>
                <a:lnTo>
                  <a:pt x="1563461" y="1218728"/>
                </a:lnTo>
                <a:lnTo>
                  <a:pt x="1573439" y="1222809"/>
                </a:lnTo>
                <a:lnTo>
                  <a:pt x="1582964" y="1227343"/>
                </a:lnTo>
                <a:lnTo>
                  <a:pt x="1592489" y="1231878"/>
                </a:lnTo>
                <a:lnTo>
                  <a:pt x="1602241" y="1237093"/>
                </a:lnTo>
                <a:lnTo>
                  <a:pt x="1604861" y="1238598"/>
                </a:lnTo>
                <a:lnTo>
                  <a:pt x="1643919" y="1181290"/>
                </a:lnTo>
                <a:lnTo>
                  <a:pt x="1634396" y="1172671"/>
                </a:lnTo>
                <a:lnTo>
                  <a:pt x="1625099" y="1163598"/>
                </a:lnTo>
                <a:lnTo>
                  <a:pt x="1616030" y="1154297"/>
                </a:lnTo>
                <a:lnTo>
                  <a:pt x="1606960" y="1144544"/>
                </a:lnTo>
                <a:lnTo>
                  <a:pt x="1598344" y="1135017"/>
                </a:lnTo>
                <a:lnTo>
                  <a:pt x="1589955" y="1124809"/>
                </a:lnTo>
                <a:lnTo>
                  <a:pt x="1582019" y="1114829"/>
                </a:lnTo>
                <a:lnTo>
                  <a:pt x="1573856" y="1104394"/>
                </a:lnTo>
                <a:close/>
                <a:moveTo>
                  <a:pt x="1494497" y="939488"/>
                </a:moveTo>
                <a:lnTo>
                  <a:pt x="1406068" y="957861"/>
                </a:lnTo>
                <a:lnTo>
                  <a:pt x="1403616" y="944839"/>
                </a:lnTo>
                <a:lnTo>
                  <a:pt x="1398905" y="959168"/>
                </a:lnTo>
                <a:lnTo>
                  <a:pt x="1392786" y="975940"/>
                </a:lnTo>
                <a:lnTo>
                  <a:pt x="1386213" y="992258"/>
                </a:lnTo>
                <a:lnTo>
                  <a:pt x="1379186" y="1008350"/>
                </a:lnTo>
                <a:lnTo>
                  <a:pt x="1371934" y="1024215"/>
                </a:lnTo>
                <a:lnTo>
                  <a:pt x="1364001" y="1039854"/>
                </a:lnTo>
                <a:lnTo>
                  <a:pt x="1453302" y="1096062"/>
                </a:lnTo>
                <a:lnTo>
                  <a:pt x="1389399" y="1186185"/>
                </a:lnTo>
                <a:lnTo>
                  <a:pt x="1391103" y="1195375"/>
                </a:lnTo>
                <a:lnTo>
                  <a:pt x="1401082" y="1194241"/>
                </a:lnTo>
                <a:lnTo>
                  <a:pt x="1411060" y="1193561"/>
                </a:lnTo>
                <a:lnTo>
                  <a:pt x="1421266" y="1193334"/>
                </a:lnTo>
                <a:lnTo>
                  <a:pt x="1431244" y="1193108"/>
                </a:lnTo>
                <a:lnTo>
                  <a:pt x="1443491" y="1193334"/>
                </a:lnTo>
                <a:lnTo>
                  <a:pt x="1455510" y="1193788"/>
                </a:lnTo>
                <a:lnTo>
                  <a:pt x="1467757" y="1195148"/>
                </a:lnTo>
                <a:lnTo>
                  <a:pt x="1479550" y="1196508"/>
                </a:lnTo>
                <a:lnTo>
                  <a:pt x="1489528" y="1147762"/>
                </a:lnTo>
                <a:lnTo>
                  <a:pt x="1502988" y="1150265"/>
                </a:lnTo>
                <a:lnTo>
                  <a:pt x="1457312" y="1082619"/>
                </a:lnTo>
                <a:lnTo>
                  <a:pt x="1530775" y="1033850"/>
                </a:lnTo>
                <a:lnTo>
                  <a:pt x="1525107" y="1022508"/>
                </a:lnTo>
                <a:lnTo>
                  <a:pt x="1519892" y="1011166"/>
                </a:lnTo>
                <a:lnTo>
                  <a:pt x="1514904" y="999371"/>
                </a:lnTo>
                <a:lnTo>
                  <a:pt x="1510369" y="987803"/>
                </a:lnTo>
                <a:lnTo>
                  <a:pt x="1505834" y="976007"/>
                </a:lnTo>
                <a:lnTo>
                  <a:pt x="1501753" y="963759"/>
                </a:lnTo>
                <a:lnTo>
                  <a:pt x="1497898" y="951736"/>
                </a:lnTo>
                <a:lnTo>
                  <a:pt x="1494497" y="939488"/>
                </a:lnTo>
                <a:close/>
                <a:moveTo>
                  <a:pt x="1436598" y="748796"/>
                </a:moveTo>
                <a:lnTo>
                  <a:pt x="1436530" y="753373"/>
                </a:lnTo>
                <a:lnTo>
                  <a:pt x="1435850" y="768558"/>
                </a:lnTo>
                <a:lnTo>
                  <a:pt x="1434943" y="783744"/>
                </a:lnTo>
                <a:lnTo>
                  <a:pt x="1433583" y="798476"/>
                </a:lnTo>
                <a:lnTo>
                  <a:pt x="1475747" y="806068"/>
                </a:lnTo>
                <a:lnTo>
                  <a:pt x="1475678" y="801801"/>
                </a:lnTo>
                <a:lnTo>
                  <a:pt x="1475678" y="790232"/>
                </a:lnTo>
                <a:lnTo>
                  <a:pt x="1476131" y="778890"/>
                </a:lnTo>
                <a:lnTo>
                  <a:pt x="1476811" y="767549"/>
                </a:lnTo>
                <a:lnTo>
                  <a:pt x="1477718" y="756434"/>
                </a:lnTo>
                <a:lnTo>
                  <a:pt x="1436598" y="748796"/>
                </a:lnTo>
                <a:close/>
                <a:moveTo>
                  <a:pt x="742743" y="704850"/>
                </a:moveTo>
                <a:lnTo>
                  <a:pt x="798947" y="704850"/>
                </a:lnTo>
                <a:lnTo>
                  <a:pt x="815945" y="745739"/>
                </a:lnTo>
                <a:lnTo>
                  <a:pt x="784670" y="762776"/>
                </a:lnTo>
                <a:lnTo>
                  <a:pt x="809372" y="847279"/>
                </a:lnTo>
                <a:lnTo>
                  <a:pt x="868297" y="708257"/>
                </a:lnTo>
                <a:lnTo>
                  <a:pt x="887787" y="711211"/>
                </a:lnTo>
                <a:lnTo>
                  <a:pt x="907730" y="714391"/>
                </a:lnTo>
                <a:lnTo>
                  <a:pt x="927447" y="717798"/>
                </a:lnTo>
                <a:lnTo>
                  <a:pt x="946711" y="721660"/>
                </a:lnTo>
                <a:lnTo>
                  <a:pt x="965521" y="725749"/>
                </a:lnTo>
                <a:lnTo>
                  <a:pt x="983652" y="730065"/>
                </a:lnTo>
                <a:lnTo>
                  <a:pt x="1001329" y="734835"/>
                </a:lnTo>
                <a:lnTo>
                  <a:pt x="1017873" y="739606"/>
                </a:lnTo>
                <a:lnTo>
                  <a:pt x="1025805" y="742104"/>
                </a:lnTo>
                <a:lnTo>
                  <a:pt x="1033284" y="744830"/>
                </a:lnTo>
                <a:lnTo>
                  <a:pt x="1040763" y="747329"/>
                </a:lnTo>
                <a:lnTo>
                  <a:pt x="1047789" y="750282"/>
                </a:lnTo>
                <a:lnTo>
                  <a:pt x="1054361" y="753235"/>
                </a:lnTo>
                <a:lnTo>
                  <a:pt x="1060707" y="755961"/>
                </a:lnTo>
                <a:lnTo>
                  <a:pt x="1066599" y="759141"/>
                </a:lnTo>
                <a:lnTo>
                  <a:pt x="1072265" y="762094"/>
                </a:lnTo>
                <a:lnTo>
                  <a:pt x="1077251" y="765048"/>
                </a:lnTo>
                <a:lnTo>
                  <a:pt x="1082010" y="768228"/>
                </a:lnTo>
                <a:lnTo>
                  <a:pt x="1086316" y="771408"/>
                </a:lnTo>
                <a:lnTo>
                  <a:pt x="1090169" y="774815"/>
                </a:lnTo>
                <a:lnTo>
                  <a:pt x="1093341" y="777996"/>
                </a:lnTo>
                <a:lnTo>
                  <a:pt x="1096288" y="781176"/>
                </a:lnTo>
                <a:lnTo>
                  <a:pt x="1098554" y="784810"/>
                </a:lnTo>
                <a:lnTo>
                  <a:pt x="1100140" y="788445"/>
                </a:lnTo>
                <a:lnTo>
                  <a:pt x="1101500" y="789354"/>
                </a:lnTo>
                <a:lnTo>
                  <a:pt x="1102407" y="790717"/>
                </a:lnTo>
                <a:lnTo>
                  <a:pt x="1103087" y="791852"/>
                </a:lnTo>
                <a:lnTo>
                  <a:pt x="1103313" y="793215"/>
                </a:lnTo>
                <a:lnTo>
                  <a:pt x="1103313" y="1108968"/>
                </a:lnTo>
                <a:lnTo>
                  <a:pt x="1103313" y="1109649"/>
                </a:lnTo>
                <a:lnTo>
                  <a:pt x="1103087" y="1110785"/>
                </a:lnTo>
                <a:lnTo>
                  <a:pt x="1101953" y="1112148"/>
                </a:lnTo>
                <a:lnTo>
                  <a:pt x="1100367" y="1113738"/>
                </a:lnTo>
                <a:lnTo>
                  <a:pt x="1098554" y="1115101"/>
                </a:lnTo>
                <a:lnTo>
                  <a:pt x="1095834" y="1116237"/>
                </a:lnTo>
                <a:lnTo>
                  <a:pt x="1093115" y="1116919"/>
                </a:lnTo>
                <a:lnTo>
                  <a:pt x="1089942" y="1117600"/>
                </a:lnTo>
                <a:lnTo>
                  <a:pt x="1086542" y="1117600"/>
                </a:lnTo>
                <a:lnTo>
                  <a:pt x="997076" y="1117600"/>
                </a:lnTo>
                <a:lnTo>
                  <a:pt x="987985" y="890587"/>
                </a:lnTo>
                <a:lnTo>
                  <a:pt x="979297" y="1117600"/>
                </a:lnTo>
                <a:lnTo>
                  <a:pt x="560671" y="1117600"/>
                </a:lnTo>
                <a:lnTo>
                  <a:pt x="552560" y="890587"/>
                </a:lnTo>
                <a:lnTo>
                  <a:pt x="544260" y="1117600"/>
                </a:lnTo>
                <a:lnTo>
                  <a:pt x="454694" y="1117600"/>
                </a:lnTo>
                <a:lnTo>
                  <a:pt x="451295" y="1117600"/>
                </a:lnTo>
                <a:lnTo>
                  <a:pt x="448349" y="1116919"/>
                </a:lnTo>
                <a:lnTo>
                  <a:pt x="445402" y="1116237"/>
                </a:lnTo>
                <a:lnTo>
                  <a:pt x="443136" y="1115101"/>
                </a:lnTo>
                <a:lnTo>
                  <a:pt x="441096" y="1113738"/>
                </a:lnTo>
                <a:lnTo>
                  <a:pt x="439510" y="1112148"/>
                </a:lnTo>
                <a:lnTo>
                  <a:pt x="438604" y="1110785"/>
                </a:lnTo>
                <a:lnTo>
                  <a:pt x="438377" y="1109649"/>
                </a:lnTo>
                <a:lnTo>
                  <a:pt x="438150" y="1108968"/>
                </a:lnTo>
                <a:lnTo>
                  <a:pt x="438150" y="793215"/>
                </a:lnTo>
                <a:lnTo>
                  <a:pt x="438377" y="791852"/>
                </a:lnTo>
                <a:lnTo>
                  <a:pt x="438830" y="790717"/>
                </a:lnTo>
                <a:lnTo>
                  <a:pt x="439737" y="789354"/>
                </a:lnTo>
                <a:lnTo>
                  <a:pt x="441096" y="788445"/>
                </a:lnTo>
                <a:lnTo>
                  <a:pt x="442910" y="784810"/>
                </a:lnTo>
                <a:lnTo>
                  <a:pt x="445176" y="781176"/>
                </a:lnTo>
                <a:lnTo>
                  <a:pt x="447895" y="777996"/>
                </a:lnTo>
                <a:lnTo>
                  <a:pt x="451068" y="774815"/>
                </a:lnTo>
                <a:lnTo>
                  <a:pt x="455148" y="771408"/>
                </a:lnTo>
                <a:lnTo>
                  <a:pt x="459454" y="768228"/>
                </a:lnTo>
                <a:lnTo>
                  <a:pt x="463986" y="765048"/>
                </a:lnTo>
                <a:lnTo>
                  <a:pt x="469199" y="762094"/>
                </a:lnTo>
                <a:lnTo>
                  <a:pt x="474865" y="759141"/>
                </a:lnTo>
                <a:lnTo>
                  <a:pt x="480984" y="755961"/>
                </a:lnTo>
                <a:lnTo>
                  <a:pt x="487103" y="753235"/>
                </a:lnTo>
                <a:lnTo>
                  <a:pt x="494128" y="750282"/>
                </a:lnTo>
                <a:lnTo>
                  <a:pt x="501154" y="747556"/>
                </a:lnTo>
                <a:lnTo>
                  <a:pt x="508406" y="744830"/>
                </a:lnTo>
                <a:lnTo>
                  <a:pt x="516111" y="742331"/>
                </a:lnTo>
                <a:lnTo>
                  <a:pt x="524044" y="739606"/>
                </a:lnTo>
                <a:lnTo>
                  <a:pt x="540588" y="734835"/>
                </a:lnTo>
                <a:lnTo>
                  <a:pt x="558265" y="730292"/>
                </a:lnTo>
                <a:lnTo>
                  <a:pt x="576622" y="725749"/>
                </a:lnTo>
                <a:lnTo>
                  <a:pt x="595659" y="721660"/>
                </a:lnTo>
                <a:lnTo>
                  <a:pt x="615149" y="717798"/>
                </a:lnTo>
                <a:lnTo>
                  <a:pt x="634640" y="714391"/>
                </a:lnTo>
                <a:lnTo>
                  <a:pt x="654357" y="711211"/>
                </a:lnTo>
                <a:lnTo>
                  <a:pt x="674300" y="708257"/>
                </a:lnTo>
                <a:lnTo>
                  <a:pt x="731864" y="847279"/>
                </a:lnTo>
                <a:lnTo>
                  <a:pt x="756567" y="762776"/>
                </a:lnTo>
                <a:lnTo>
                  <a:pt x="725292" y="745739"/>
                </a:lnTo>
                <a:lnTo>
                  <a:pt x="742743" y="704850"/>
                </a:lnTo>
                <a:close/>
                <a:moveTo>
                  <a:pt x="1498274" y="650506"/>
                </a:moveTo>
                <a:lnTo>
                  <a:pt x="1434927" y="663127"/>
                </a:lnTo>
                <a:lnTo>
                  <a:pt x="1491549" y="673641"/>
                </a:lnTo>
                <a:lnTo>
                  <a:pt x="1495177" y="660711"/>
                </a:lnTo>
                <a:lnTo>
                  <a:pt x="1498274" y="650506"/>
                </a:lnTo>
                <a:close/>
                <a:moveTo>
                  <a:pt x="1943442" y="403257"/>
                </a:moveTo>
                <a:lnTo>
                  <a:pt x="1933693" y="403710"/>
                </a:lnTo>
                <a:lnTo>
                  <a:pt x="1923943" y="404391"/>
                </a:lnTo>
                <a:lnTo>
                  <a:pt x="1914193" y="405298"/>
                </a:lnTo>
                <a:lnTo>
                  <a:pt x="1904670" y="406432"/>
                </a:lnTo>
                <a:lnTo>
                  <a:pt x="1895374" y="407793"/>
                </a:lnTo>
                <a:lnTo>
                  <a:pt x="1885624" y="409608"/>
                </a:lnTo>
                <a:lnTo>
                  <a:pt x="1876327" y="411196"/>
                </a:lnTo>
                <a:lnTo>
                  <a:pt x="1867031" y="413237"/>
                </a:lnTo>
                <a:lnTo>
                  <a:pt x="1857961" y="415732"/>
                </a:lnTo>
                <a:lnTo>
                  <a:pt x="1848892" y="418228"/>
                </a:lnTo>
                <a:lnTo>
                  <a:pt x="1839822" y="421176"/>
                </a:lnTo>
                <a:lnTo>
                  <a:pt x="1830753" y="424125"/>
                </a:lnTo>
                <a:lnTo>
                  <a:pt x="1821910" y="427528"/>
                </a:lnTo>
                <a:lnTo>
                  <a:pt x="1813294" y="430703"/>
                </a:lnTo>
                <a:lnTo>
                  <a:pt x="1804677" y="434559"/>
                </a:lnTo>
                <a:lnTo>
                  <a:pt x="1796061" y="438189"/>
                </a:lnTo>
                <a:lnTo>
                  <a:pt x="1787899" y="442499"/>
                </a:lnTo>
                <a:lnTo>
                  <a:pt x="1779509" y="446808"/>
                </a:lnTo>
                <a:lnTo>
                  <a:pt x="1771120" y="451118"/>
                </a:lnTo>
                <a:lnTo>
                  <a:pt x="1763184" y="455882"/>
                </a:lnTo>
                <a:lnTo>
                  <a:pt x="1755248" y="461099"/>
                </a:lnTo>
                <a:lnTo>
                  <a:pt x="1747539" y="466089"/>
                </a:lnTo>
                <a:lnTo>
                  <a:pt x="1739603" y="471306"/>
                </a:lnTo>
                <a:lnTo>
                  <a:pt x="1732121" y="476750"/>
                </a:lnTo>
                <a:lnTo>
                  <a:pt x="1724638" y="482421"/>
                </a:lnTo>
                <a:lnTo>
                  <a:pt x="1717383" y="488319"/>
                </a:lnTo>
                <a:lnTo>
                  <a:pt x="1710354" y="493989"/>
                </a:lnTo>
                <a:lnTo>
                  <a:pt x="1703325" y="500341"/>
                </a:lnTo>
                <a:lnTo>
                  <a:pt x="1696522" y="506692"/>
                </a:lnTo>
                <a:lnTo>
                  <a:pt x="1689720" y="513270"/>
                </a:lnTo>
                <a:lnTo>
                  <a:pt x="1683145" y="519848"/>
                </a:lnTo>
                <a:lnTo>
                  <a:pt x="1676796" y="526653"/>
                </a:lnTo>
                <a:lnTo>
                  <a:pt x="1670447" y="533685"/>
                </a:lnTo>
                <a:lnTo>
                  <a:pt x="1664325" y="540944"/>
                </a:lnTo>
                <a:lnTo>
                  <a:pt x="1658430" y="548429"/>
                </a:lnTo>
                <a:lnTo>
                  <a:pt x="1652762" y="555688"/>
                </a:lnTo>
                <a:lnTo>
                  <a:pt x="1647093" y="563173"/>
                </a:lnTo>
                <a:lnTo>
                  <a:pt x="1641651" y="571112"/>
                </a:lnTo>
                <a:lnTo>
                  <a:pt x="1636436" y="578825"/>
                </a:lnTo>
                <a:lnTo>
                  <a:pt x="1631448" y="586991"/>
                </a:lnTo>
                <a:lnTo>
                  <a:pt x="1626686" y="594930"/>
                </a:lnTo>
                <a:lnTo>
                  <a:pt x="1621698" y="603322"/>
                </a:lnTo>
                <a:lnTo>
                  <a:pt x="1617163" y="611715"/>
                </a:lnTo>
                <a:lnTo>
                  <a:pt x="1613082" y="620335"/>
                </a:lnTo>
                <a:lnTo>
                  <a:pt x="1609001" y="628954"/>
                </a:lnTo>
                <a:lnTo>
                  <a:pt x="1604919" y="637801"/>
                </a:lnTo>
                <a:lnTo>
                  <a:pt x="1601292" y="646647"/>
                </a:lnTo>
                <a:lnTo>
                  <a:pt x="1597890" y="655721"/>
                </a:lnTo>
                <a:lnTo>
                  <a:pt x="1594263" y="664794"/>
                </a:lnTo>
                <a:lnTo>
                  <a:pt x="1591315" y="673867"/>
                </a:lnTo>
                <a:lnTo>
                  <a:pt x="1588594" y="683167"/>
                </a:lnTo>
                <a:lnTo>
                  <a:pt x="1585647" y="692694"/>
                </a:lnTo>
                <a:lnTo>
                  <a:pt x="1583152" y="701994"/>
                </a:lnTo>
                <a:lnTo>
                  <a:pt x="1580885" y="711748"/>
                </a:lnTo>
                <a:lnTo>
                  <a:pt x="1578844" y="721502"/>
                </a:lnTo>
                <a:lnTo>
                  <a:pt x="1577257" y="731029"/>
                </a:lnTo>
                <a:lnTo>
                  <a:pt x="1575670" y="741010"/>
                </a:lnTo>
                <a:lnTo>
                  <a:pt x="1574310" y="750990"/>
                </a:lnTo>
                <a:lnTo>
                  <a:pt x="1573176" y="760971"/>
                </a:lnTo>
                <a:lnTo>
                  <a:pt x="1572269" y="770951"/>
                </a:lnTo>
                <a:lnTo>
                  <a:pt x="1571815" y="781386"/>
                </a:lnTo>
                <a:lnTo>
                  <a:pt x="1571362" y="791366"/>
                </a:lnTo>
                <a:lnTo>
                  <a:pt x="1571362" y="801801"/>
                </a:lnTo>
                <a:lnTo>
                  <a:pt x="1571362" y="812235"/>
                </a:lnTo>
                <a:lnTo>
                  <a:pt x="1571815" y="822215"/>
                </a:lnTo>
                <a:lnTo>
                  <a:pt x="1572269" y="832423"/>
                </a:lnTo>
                <a:lnTo>
                  <a:pt x="1573176" y="842403"/>
                </a:lnTo>
                <a:lnTo>
                  <a:pt x="1574310" y="852611"/>
                </a:lnTo>
                <a:lnTo>
                  <a:pt x="1575670" y="862365"/>
                </a:lnTo>
                <a:lnTo>
                  <a:pt x="1577257" y="872118"/>
                </a:lnTo>
                <a:lnTo>
                  <a:pt x="1578844" y="882099"/>
                </a:lnTo>
                <a:lnTo>
                  <a:pt x="1580885" y="891853"/>
                </a:lnTo>
                <a:lnTo>
                  <a:pt x="1583152" y="901607"/>
                </a:lnTo>
                <a:lnTo>
                  <a:pt x="1585647" y="910907"/>
                </a:lnTo>
                <a:lnTo>
                  <a:pt x="1588594" y="920207"/>
                </a:lnTo>
                <a:lnTo>
                  <a:pt x="1591315" y="929507"/>
                </a:lnTo>
                <a:lnTo>
                  <a:pt x="1594263" y="938807"/>
                </a:lnTo>
                <a:lnTo>
                  <a:pt x="1597890" y="947880"/>
                </a:lnTo>
                <a:lnTo>
                  <a:pt x="1601292" y="956954"/>
                </a:lnTo>
                <a:lnTo>
                  <a:pt x="1604919" y="965800"/>
                </a:lnTo>
                <a:lnTo>
                  <a:pt x="1609001" y="974420"/>
                </a:lnTo>
                <a:lnTo>
                  <a:pt x="1613082" y="983266"/>
                </a:lnTo>
                <a:lnTo>
                  <a:pt x="1617163" y="991886"/>
                </a:lnTo>
                <a:lnTo>
                  <a:pt x="1621698" y="1000279"/>
                </a:lnTo>
                <a:lnTo>
                  <a:pt x="1626686" y="1008444"/>
                </a:lnTo>
                <a:lnTo>
                  <a:pt x="1631448" y="1016610"/>
                </a:lnTo>
                <a:lnTo>
                  <a:pt x="1636436" y="1024776"/>
                </a:lnTo>
                <a:lnTo>
                  <a:pt x="1641651" y="1032489"/>
                </a:lnTo>
                <a:lnTo>
                  <a:pt x="1647093" y="1040428"/>
                </a:lnTo>
                <a:lnTo>
                  <a:pt x="1652762" y="1047913"/>
                </a:lnTo>
                <a:lnTo>
                  <a:pt x="1658430" y="1055172"/>
                </a:lnTo>
                <a:lnTo>
                  <a:pt x="1664325" y="1062657"/>
                </a:lnTo>
                <a:lnTo>
                  <a:pt x="1670447" y="1069916"/>
                </a:lnTo>
                <a:lnTo>
                  <a:pt x="1676796" y="1076721"/>
                </a:lnTo>
                <a:lnTo>
                  <a:pt x="1683145" y="1083526"/>
                </a:lnTo>
                <a:lnTo>
                  <a:pt x="1689720" y="1090331"/>
                </a:lnTo>
                <a:lnTo>
                  <a:pt x="1696522" y="1096909"/>
                </a:lnTo>
                <a:lnTo>
                  <a:pt x="1703325" y="1103260"/>
                </a:lnTo>
                <a:lnTo>
                  <a:pt x="1710354" y="1109158"/>
                </a:lnTo>
                <a:lnTo>
                  <a:pt x="1717383" y="1115282"/>
                </a:lnTo>
                <a:lnTo>
                  <a:pt x="1724638" y="1121180"/>
                </a:lnTo>
                <a:lnTo>
                  <a:pt x="1732121" y="1126851"/>
                </a:lnTo>
                <a:lnTo>
                  <a:pt x="1739603" y="1132295"/>
                </a:lnTo>
                <a:lnTo>
                  <a:pt x="1747539" y="1137512"/>
                </a:lnTo>
                <a:lnTo>
                  <a:pt x="1755248" y="1142502"/>
                </a:lnTo>
                <a:lnTo>
                  <a:pt x="1763184" y="1147719"/>
                </a:lnTo>
                <a:lnTo>
                  <a:pt x="1771120" y="1152256"/>
                </a:lnTo>
                <a:lnTo>
                  <a:pt x="1779509" y="1156793"/>
                </a:lnTo>
                <a:lnTo>
                  <a:pt x="1787899" y="1161102"/>
                </a:lnTo>
                <a:lnTo>
                  <a:pt x="1796061" y="1164959"/>
                </a:lnTo>
                <a:lnTo>
                  <a:pt x="1804677" y="1169042"/>
                </a:lnTo>
                <a:lnTo>
                  <a:pt x="1813294" y="1172671"/>
                </a:lnTo>
                <a:lnTo>
                  <a:pt x="1821910" y="1176073"/>
                </a:lnTo>
                <a:lnTo>
                  <a:pt x="1830753" y="1179476"/>
                </a:lnTo>
                <a:lnTo>
                  <a:pt x="1839822" y="1182425"/>
                </a:lnTo>
                <a:lnTo>
                  <a:pt x="1848892" y="1185147"/>
                </a:lnTo>
                <a:lnTo>
                  <a:pt x="1857961" y="1187869"/>
                </a:lnTo>
                <a:lnTo>
                  <a:pt x="1867031" y="1190364"/>
                </a:lnTo>
                <a:lnTo>
                  <a:pt x="1876327" y="1192405"/>
                </a:lnTo>
                <a:lnTo>
                  <a:pt x="1885624" y="1193993"/>
                </a:lnTo>
                <a:lnTo>
                  <a:pt x="1895374" y="1195808"/>
                </a:lnTo>
                <a:lnTo>
                  <a:pt x="1904670" y="1197169"/>
                </a:lnTo>
                <a:lnTo>
                  <a:pt x="1914193" y="1198303"/>
                </a:lnTo>
                <a:lnTo>
                  <a:pt x="1923943" y="1199210"/>
                </a:lnTo>
                <a:lnTo>
                  <a:pt x="1933693" y="1199891"/>
                </a:lnTo>
                <a:lnTo>
                  <a:pt x="1943442" y="1200118"/>
                </a:lnTo>
                <a:lnTo>
                  <a:pt x="1953192" y="1200344"/>
                </a:lnTo>
                <a:lnTo>
                  <a:pt x="1963169" y="1200118"/>
                </a:lnTo>
                <a:lnTo>
                  <a:pt x="1972919" y="1199891"/>
                </a:lnTo>
                <a:lnTo>
                  <a:pt x="1982895" y="1199210"/>
                </a:lnTo>
                <a:lnTo>
                  <a:pt x="1992418" y="1198303"/>
                </a:lnTo>
                <a:lnTo>
                  <a:pt x="2001941" y="1197169"/>
                </a:lnTo>
                <a:lnTo>
                  <a:pt x="2011691" y="1195808"/>
                </a:lnTo>
                <a:lnTo>
                  <a:pt x="2020988" y="1193993"/>
                </a:lnTo>
                <a:lnTo>
                  <a:pt x="2030284" y="1192405"/>
                </a:lnTo>
                <a:lnTo>
                  <a:pt x="2039580" y="1190364"/>
                </a:lnTo>
                <a:lnTo>
                  <a:pt x="2048877" y="1187869"/>
                </a:lnTo>
                <a:lnTo>
                  <a:pt x="2057946" y="1185147"/>
                </a:lnTo>
                <a:lnTo>
                  <a:pt x="2067016" y="1182425"/>
                </a:lnTo>
                <a:lnTo>
                  <a:pt x="2075859" y="1179476"/>
                </a:lnTo>
                <a:lnTo>
                  <a:pt x="2084702" y="1176073"/>
                </a:lnTo>
                <a:lnTo>
                  <a:pt x="2093544" y="1172671"/>
                </a:lnTo>
                <a:lnTo>
                  <a:pt x="2102160" y="1169042"/>
                </a:lnTo>
                <a:lnTo>
                  <a:pt x="2110777" y="1164959"/>
                </a:lnTo>
                <a:lnTo>
                  <a:pt x="2119166" y="1161102"/>
                </a:lnTo>
                <a:lnTo>
                  <a:pt x="2127329" y="1156793"/>
                </a:lnTo>
                <a:lnTo>
                  <a:pt x="2135491" y="1152256"/>
                </a:lnTo>
                <a:lnTo>
                  <a:pt x="2143427" y="1147719"/>
                </a:lnTo>
                <a:lnTo>
                  <a:pt x="2151590" y="1142502"/>
                </a:lnTo>
                <a:lnTo>
                  <a:pt x="2159526" y="1137512"/>
                </a:lnTo>
                <a:lnTo>
                  <a:pt x="2167008" y="1132295"/>
                </a:lnTo>
                <a:lnTo>
                  <a:pt x="2174491" y="1126851"/>
                </a:lnTo>
                <a:lnTo>
                  <a:pt x="2182200" y="1121180"/>
                </a:lnTo>
                <a:lnTo>
                  <a:pt x="2189229" y="1115282"/>
                </a:lnTo>
                <a:lnTo>
                  <a:pt x="2196484" y="1109158"/>
                </a:lnTo>
                <a:lnTo>
                  <a:pt x="2203513" y="1103260"/>
                </a:lnTo>
                <a:lnTo>
                  <a:pt x="2210316" y="1096909"/>
                </a:lnTo>
                <a:lnTo>
                  <a:pt x="2216891" y="1090331"/>
                </a:lnTo>
                <a:lnTo>
                  <a:pt x="2223466" y="1083526"/>
                </a:lnTo>
                <a:lnTo>
                  <a:pt x="2230042" y="1076721"/>
                </a:lnTo>
                <a:lnTo>
                  <a:pt x="2236391" y="1069916"/>
                </a:lnTo>
                <a:lnTo>
                  <a:pt x="2242513" y="1062657"/>
                </a:lnTo>
                <a:lnTo>
                  <a:pt x="2248181" y="1055172"/>
                </a:lnTo>
                <a:lnTo>
                  <a:pt x="2254076" y="1047913"/>
                </a:lnTo>
                <a:lnTo>
                  <a:pt x="2259518" y="1040428"/>
                </a:lnTo>
                <a:lnTo>
                  <a:pt x="2265187" y="1032489"/>
                </a:lnTo>
                <a:lnTo>
                  <a:pt x="2270175" y="1024776"/>
                </a:lnTo>
                <a:lnTo>
                  <a:pt x="2275163" y="1016610"/>
                </a:lnTo>
                <a:lnTo>
                  <a:pt x="2280152" y="1008444"/>
                </a:lnTo>
                <a:lnTo>
                  <a:pt x="2284913" y="1000279"/>
                </a:lnTo>
                <a:lnTo>
                  <a:pt x="2289448" y="991886"/>
                </a:lnTo>
                <a:lnTo>
                  <a:pt x="2293529" y="983266"/>
                </a:lnTo>
                <a:lnTo>
                  <a:pt x="2297837" y="974420"/>
                </a:lnTo>
                <a:lnTo>
                  <a:pt x="2301692" y="965800"/>
                </a:lnTo>
                <a:lnTo>
                  <a:pt x="2305546" y="956954"/>
                </a:lnTo>
                <a:lnTo>
                  <a:pt x="2308948" y="947880"/>
                </a:lnTo>
                <a:lnTo>
                  <a:pt x="2312349" y="938807"/>
                </a:lnTo>
                <a:lnTo>
                  <a:pt x="2315296" y="929507"/>
                </a:lnTo>
                <a:lnTo>
                  <a:pt x="2318471" y="920207"/>
                </a:lnTo>
                <a:lnTo>
                  <a:pt x="2321192" y="910907"/>
                </a:lnTo>
                <a:lnTo>
                  <a:pt x="2323459" y="901607"/>
                </a:lnTo>
                <a:lnTo>
                  <a:pt x="2325726" y="891853"/>
                </a:lnTo>
                <a:lnTo>
                  <a:pt x="2327767" y="882099"/>
                </a:lnTo>
                <a:lnTo>
                  <a:pt x="2329354" y="872118"/>
                </a:lnTo>
                <a:lnTo>
                  <a:pt x="2331168" y="862365"/>
                </a:lnTo>
                <a:lnTo>
                  <a:pt x="2332528" y="852611"/>
                </a:lnTo>
                <a:lnTo>
                  <a:pt x="2333435" y="842403"/>
                </a:lnTo>
                <a:lnTo>
                  <a:pt x="2334569" y="832423"/>
                </a:lnTo>
                <a:lnTo>
                  <a:pt x="2335023" y="822215"/>
                </a:lnTo>
                <a:lnTo>
                  <a:pt x="2335476" y="812235"/>
                </a:lnTo>
                <a:lnTo>
                  <a:pt x="2335476" y="801801"/>
                </a:lnTo>
                <a:lnTo>
                  <a:pt x="2335476" y="791366"/>
                </a:lnTo>
                <a:lnTo>
                  <a:pt x="2335023" y="781386"/>
                </a:lnTo>
                <a:lnTo>
                  <a:pt x="2334569" y="770951"/>
                </a:lnTo>
                <a:lnTo>
                  <a:pt x="2333435" y="760971"/>
                </a:lnTo>
                <a:lnTo>
                  <a:pt x="2332528" y="750990"/>
                </a:lnTo>
                <a:lnTo>
                  <a:pt x="2331168" y="741010"/>
                </a:lnTo>
                <a:lnTo>
                  <a:pt x="2329354" y="731029"/>
                </a:lnTo>
                <a:lnTo>
                  <a:pt x="2327767" y="721502"/>
                </a:lnTo>
                <a:lnTo>
                  <a:pt x="2325726" y="711748"/>
                </a:lnTo>
                <a:lnTo>
                  <a:pt x="2323459" y="701994"/>
                </a:lnTo>
                <a:lnTo>
                  <a:pt x="2321192" y="692694"/>
                </a:lnTo>
                <a:lnTo>
                  <a:pt x="2318471" y="683167"/>
                </a:lnTo>
                <a:lnTo>
                  <a:pt x="2315296" y="673867"/>
                </a:lnTo>
                <a:lnTo>
                  <a:pt x="2312349" y="664794"/>
                </a:lnTo>
                <a:lnTo>
                  <a:pt x="2308948" y="655721"/>
                </a:lnTo>
                <a:lnTo>
                  <a:pt x="2305546" y="646647"/>
                </a:lnTo>
                <a:lnTo>
                  <a:pt x="2301692" y="637801"/>
                </a:lnTo>
                <a:lnTo>
                  <a:pt x="2297837" y="628954"/>
                </a:lnTo>
                <a:lnTo>
                  <a:pt x="2293529" y="620335"/>
                </a:lnTo>
                <a:lnTo>
                  <a:pt x="2289448" y="611715"/>
                </a:lnTo>
                <a:lnTo>
                  <a:pt x="2284913" y="603322"/>
                </a:lnTo>
                <a:lnTo>
                  <a:pt x="2280152" y="594930"/>
                </a:lnTo>
                <a:lnTo>
                  <a:pt x="2275163" y="586991"/>
                </a:lnTo>
                <a:lnTo>
                  <a:pt x="2270175" y="578825"/>
                </a:lnTo>
                <a:lnTo>
                  <a:pt x="2265187" y="571112"/>
                </a:lnTo>
                <a:lnTo>
                  <a:pt x="2259518" y="563173"/>
                </a:lnTo>
                <a:lnTo>
                  <a:pt x="2254076" y="555688"/>
                </a:lnTo>
                <a:lnTo>
                  <a:pt x="2248181" y="548429"/>
                </a:lnTo>
                <a:lnTo>
                  <a:pt x="2242513" y="540944"/>
                </a:lnTo>
                <a:lnTo>
                  <a:pt x="2236391" y="533685"/>
                </a:lnTo>
                <a:lnTo>
                  <a:pt x="2230042" y="526653"/>
                </a:lnTo>
                <a:lnTo>
                  <a:pt x="2223466" y="519848"/>
                </a:lnTo>
                <a:lnTo>
                  <a:pt x="2216891" y="513270"/>
                </a:lnTo>
                <a:lnTo>
                  <a:pt x="2210316" y="506692"/>
                </a:lnTo>
                <a:lnTo>
                  <a:pt x="2203513" y="500341"/>
                </a:lnTo>
                <a:lnTo>
                  <a:pt x="2196484" y="493989"/>
                </a:lnTo>
                <a:lnTo>
                  <a:pt x="2189229" y="488319"/>
                </a:lnTo>
                <a:lnTo>
                  <a:pt x="2182200" y="482421"/>
                </a:lnTo>
                <a:lnTo>
                  <a:pt x="2174491" y="476750"/>
                </a:lnTo>
                <a:lnTo>
                  <a:pt x="2167008" y="471306"/>
                </a:lnTo>
                <a:lnTo>
                  <a:pt x="2159526" y="466089"/>
                </a:lnTo>
                <a:lnTo>
                  <a:pt x="2151590" y="461099"/>
                </a:lnTo>
                <a:lnTo>
                  <a:pt x="2143427" y="455882"/>
                </a:lnTo>
                <a:lnTo>
                  <a:pt x="2135491" y="451118"/>
                </a:lnTo>
                <a:lnTo>
                  <a:pt x="2127329" y="446808"/>
                </a:lnTo>
                <a:lnTo>
                  <a:pt x="2119166" y="442499"/>
                </a:lnTo>
                <a:lnTo>
                  <a:pt x="2110777" y="438189"/>
                </a:lnTo>
                <a:lnTo>
                  <a:pt x="2102160" y="434559"/>
                </a:lnTo>
                <a:lnTo>
                  <a:pt x="2093544" y="430703"/>
                </a:lnTo>
                <a:lnTo>
                  <a:pt x="2084702" y="427528"/>
                </a:lnTo>
                <a:lnTo>
                  <a:pt x="2075859" y="424125"/>
                </a:lnTo>
                <a:lnTo>
                  <a:pt x="2067016" y="421176"/>
                </a:lnTo>
                <a:lnTo>
                  <a:pt x="2057946" y="418228"/>
                </a:lnTo>
                <a:lnTo>
                  <a:pt x="2048877" y="415732"/>
                </a:lnTo>
                <a:lnTo>
                  <a:pt x="2039580" y="413237"/>
                </a:lnTo>
                <a:lnTo>
                  <a:pt x="2030284" y="411196"/>
                </a:lnTo>
                <a:lnTo>
                  <a:pt x="2020988" y="409608"/>
                </a:lnTo>
                <a:lnTo>
                  <a:pt x="2011691" y="407793"/>
                </a:lnTo>
                <a:lnTo>
                  <a:pt x="2001941" y="406432"/>
                </a:lnTo>
                <a:lnTo>
                  <a:pt x="1992418" y="405298"/>
                </a:lnTo>
                <a:lnTo>
                  <a:pt x="1982895" y="404391"/>
                </a:lnTo>
                <a:lnTo>
                  <a:pt x="1972919" y="403710"/>
                </a:lnTo>
                <a:lnTo>
                  <a:pt x="1963169" y="403257"/>
                </a:lnTo>
                <a:lnTo>
                  <a:pt x="1953192" y="403257"/>
                </a:lnTo>
                <a:lnTo>
                  <a:pt x="1943442" y="403257"/>
                </a:lnTo>
                <a:close/>
                <a:moveTo>
                  <a:pt x="770731" y="322262"/>
                </a:moveTo>
                <a:lnTo>
                  <a:pt x="779116" y="322488"/>
                </a:lnTo>
                <a:lnTo>
                  <a:pt x="787501" y="323394"/>
                </a:lnTo>
                <a:lnTo>
                  <a:pt x="795433" y="324526"/>
                </a:lnTo>
                <a:lnTo>
                  <a:pt x="803592" y="326110"/>
                </a:lnTo>
                <a:lnTo>
                  <a:pt x="811297" y="328374"/>
                </a:lnTo>
                <a:lnTo>
                  <a:pt x="819229" y="330864"/>
                </a:lnTo>
                <a:lnTo>
                  <a:pt x="826708" y="333581"/>
                </a:lnTo>
                <a:lnTo>
                  <a:pt x="833960" y="336976"/>
                </a:lnTo>
                <a:lnTo>
                  <a:pt x="841439" y="340598"/>
                </a:lnTo>
                <a:lnTo>
                  <a:pt x="848464" y="344899"/>
                </a:lnTo>
                <a:lnTo>
                  <a:pt x="855263" y="349427"/>
                </a:lnTo>
                <a:lnTo>
                  <a:pt x="861836" y="354407"/>
                </a:lnTo>
                <a:lnTo>
                  <a:pt x="868181" y="359387"/>
                </a:lnTo>
                <a:lnTo>
                  <a:pt x="874300" y="364820"/>
                </a:lnTo>
                <a:lnTo>
                  <a:pt x="880192" y="370932"/>
                </a:lnTo>
                <a:lnTo>
                  <a:pt x="885631" y="377044"/>
                </a:lnTo>
                <a:lnTo>
                  <a:pt x="891297" y="383609"/>
                </a:lnTo>
                <a:lnTo>
                  <a:pt x="896283" y="390400"/>
                </a:lnTo>
                <a:lnTo>
                  <a:pt x="901042" y="397418"/>
                </a:lnTo>
                <a:lnTo>
                  <a:pt x="905575" y="404662"/>
                </a:lnTo>
                <a:lnTo>
                  <a:pt x="909881" y="412359"/>
                </a:lnTo>
                <a:lnTo>
                  <a:pt x="913733" y="420055"/>
                </a:lnTo>
                <a:lnTo>
                  <a:pt x="917586" y="428205"/>
                </a:lnTo>
                <a:lnTo>
                  <a:pt x="920759" y="436354"/>
                </a:lnTo>
                <a:lnTo>
                  <a:pt x="923478" y="444730"/>
                </a:lnTo>
                <a:lnTo>
                  <a:pt x="926198" y="453558"/>
                </a:lnTo>
                <a:lnTo>
                  <a:pt x="928464" y="462387"/>
                </a:lnTo>
                <a:lnTo>
                  <a:pt x="930051" y="471442"/>
                </a:lnTo>
                <a:lnTo>
                  <a:pt x="931637" y="480497"/>
                </a:lnTo>
                <a:lnTo>
                  <a:pt x="931739" y="481540"/>
                </a:lnTo>
                <a:lnTo>
                  <a:pt x="931911" y="481468"/>
                </a:lnTo>
                <a:lnTo>
                  <a:pt x="933450" y="481012"/>
                </a:lnTo>
                <a:lnTo>
                  <a:pt x="934768" y="481468"/>
                </a:lnTo>
                <a:lnTo>
                  <a:pt x="936307" y="481925"/>
                </a:lnTo>
                <a:lnTo>
                  <a:pt x="937846" y="482837"/>
                </a:lnTo>
                <a:lnTo>
                  <a:pt x="938945" y="484206"/>
                </a:lnTo>
                <a:lnTo>
                  <a:pt x="940264" y="485576"/>
                </a:lnTo>
                <a:lnTo>
                  <a:pt x="941363" y="487401"/>
                </a:lnTo>
                <a:lnTo>
                  <a:pt x="942681" y="489683"/>
                </a:lnTo>
                <a:lnTo>
                  <a:pt x="943780" y="491964"/>
                </a:lnTo>
                <a:lnTo>
                  <a:pt x="944660" y="494931"/>
                </a:lnTo>
                <a:lnTo>
                  <a:pt x="945319" y="497669"/>
                </a:lnTo>
                <a:lnTo>
                  <a:pt x="946198" y="500635"/>
                </a:lnTo>
                <a:lnTo>
                  <a:pt x="946638" y="504058"/>
                </a:lnTo>
                <a:lnTo>
                  <a:pt x="947078" y="507252"/>
                </a:lnTo>
                <a:lnTo>
                  <a:pt x="947517" y="510903"/>
                </a:lnTo>
                <a:lnTo>
                  <a:pt x="947737" y="514554"/>
                </a:lnTo>
                <a:lnTo>
                  <a:pt x="947737" y="518433"/>
                </a:lnTo>
                <a:lnTo>
                  <a:pt x="947737" y="522312"/>
                </a:lnTo>
                <a:lnTo>
                  <a:pt x="947517" y="525734"/>
                </a:lnTo>
                <a:lnTo>
                  <a:pt x="947078" y="529385"/>
                </a:lnTo>
                <a:lnTo>
                  <a:pt x="946638" y="532808"/>
                </a:lnTo>
                <a:lnTo>
                  <a:pt x="946198" y="536230"/>
                </a:lnTo>
                <a:lnTo>
                  <a:pt x="945319" y="539196"/>
                </a:lnTo>
                <a:lnTo>
                  <a:pt x="944660" y="542163"/>
                </a:lnTo>
                <a:lnTo>
                  <a:pt x="943780" y="544673"/>
                </a:lnTo>
                <a:lnTo>
                  <a:pt x="942681" y="547183"/>
                </a:lnTo>
                <a:lnTo>
                  <a:pt x="941363" y="549236"/>
                </a:lnTo>
                <a:lnTo>
                  <a:pt x="940264" y="551290"/>
                </a:lnTo>
                <a:lnTo>
                  <a:pt x="938945" y="552659"/>
                </a:lnTo>
                <a:lnTo>
                  <a:pt x="937846" y="554028"/>
                </a:lnTo>
                <a:lnTo>
                  <a:pt x="936307" y="554712"/>
                </a:lnTo>
                <a:lnTo>
                  <a:pt x="934768" y="555169"/>
                </a:lnTo>
                <a:lnTo>
                  <a:pt x="933450" y="555625"/>
                </a:lnTo>
                <a:lnTo>
                  <a:pt x="931911" y="555169"/>
                </a:lnTo>
                <a:lnTo>
                  <a:pt x="930812" y="554712"/>
                </a:lnTo>
                <a:lnTo>
                  <a:pt x="929273" y="554028"/>
                </a:lnTo>
                <a:lnTo>
                  <a:pt x="928830" y="553567"/>
                </a:lnTo>
                <a:lnTo>
                  <a:pt x="928464" y="555653"/>
                </a:lnTo>
                <a:lnTo>
                  <a:pt x="926198" y="564481"/>
                </a:lnTo>
                <a:lnTo>
                  <a:pt x="923478" y="573084"/>
                </a:lnTo>
                <a:lnTo>
                  <a:pt x="920759" y="581459"/>
                </a:lnTo>
                <a:lnTo>
                  <a:pt x="917586" y="589835"/>
                </a:lnTo>
                <a:lnTo>
                  <a:pt x="913733" y="597985"/>
                </a:lnTo>
                <a:lnTo>
                  <a:pt x="909881" y="605681"/>
                </a:lnTo>
                <a:lnTo>
                  <a:pt x="905575" y="613378"/>
                </a:lnTo>
                <a:lnTo>
                  <a:pt x="901042" y="620622"/>
                </a:lnTo>
                <a:lnTo>
                  <a:pt x="896283" y="627639"/>
                </a:lnTo>
                <a:lnTo>
                  <a:pt x="891297" y="634431"/>
                </a:lnTo>
                <a:lnTo>
                  <a:pt x="885631" y="640769"/>
                </a:lnTo>
                <a:lnTo>
                  <a:pt x="880192" y="647108"/>
                </a:lnTo>
                <a:lnTo>
                  <a:pt x="874300" y="652767"/>
                </a:lnTo>
                <a:lnTo>
                  <a:pt x="868181" y="658426"/>
                </a:lnTo>
                <a:lnTo>
                  <a:pt x="861836" y="663633"/>
                </a:lnTo>
                <a:lnTo>
                  <a:pt x="855263" y="668387"/>
                </a:lnTo>
                <a:lnTo>
                  <a:pt x="848464" y="672914"/>
                </a:lnTo>
                <a:lnTo>
                  <a:pt x="841439" y="676989"/>
                </a:lnTo>
                <a:lnTo>
                  <a:pt x="833960" y="680837"/>
                </a:lnTo>
                <a:lnTo>
                  <a:pt x="826708" y="684006"/>
                </a:lnTo>
                <a:lnTo>
                  <a:pt x="819229" y="687176"/>
                </a:lnTo>
                <a:lnTo>
                  <a:pt x="811297" y="689666"/>
                </a:lnTo>
                <a:lnTo>
                  <a:pt x="803592" y="691703"/>
                </a:lnTo>
                <a:lnTo>
                  <a:pt x="795433" y="693514"/>
                </a:lnTo>
                <a:lnTo>
                  <a:pt x="787501" y="694646"/>
                </a:lnTo>
                <a:lnTo>
                  <a:pt x="779116" y="695099"/>
                </a:lnTo>
                <a:lnTo>
                  <a:pt x="770731" y="695325"/>
                </a:lnTo>
                <a:lnTo>
                  <a:pt x="762346" y="695099"/>
                </a:lnTo>
                <a:lnTo>
                  <a:pt x="754187" y="694646"/>
                </a:lnTo>
                <a:lnTo>
                  <a:pt x="746029" y="693514"/>
                </a:lnTo>
                <a:lnTo>
                  <a:pt x="737870" y="691703"/>
                </a:lnTo>
                <a:lnTo>
                  <a:pt x="730165" y="689666"/>
                </a:lnTo>
                <a:lnTo>
                  <a:pt x="722233" y="687176"/>
                </a:lnTo>
                <a:lnTo>
                  <a:pt x="714754" y="684006"/>
                </a:lnTo>
                <a:lnTo>
                  <a:pt x="707502" y="680837"/>
                </a:lnTo>
                <a:lnTo>
                  <a:pt x="700250" y="676989"/>
                </a:lnTo>
                <a:lnTo>
                  <a:pt x="693451" y="672914"/>
                </a:lnTo>
                <a:lnTo>
                  <a:pt x="686425" y="668387"/>
                </a:lnTo>
                <a:lnTo>
                  <a:pt x="679626" y="663633"/>
                </a:lnTo>
                <a:lnTo>
                  <a:pt x="673508" y="658426"/>
                </a:lnTo>
                <a:lnTo>
                  <a:pt x="667389" y="652767"/>
                </a:lnTo>
                <a:lnTo>
                  <a:pt x="661270" y="647108"/>
                </a:lnTo>
                <a:lnTo>
                  <a:pt x="655831" y="640769"/>
                </a:lnTo>
                <a:lnTo>
                  <a:pt x="650165" y="634431"/>
                </a:lnTo>
                <a:lnTo>
                  <a:pt x="645179" y="627639"/>
                </a:lnTo>
                <a:lnTo>
                  <a:pt x="640420" y="620622"/>
                </a:lnTo>
                <a:lnTo>
                  <a:pt x="635887" y="613378"/>
                </a:lnTo>
                <a:lnTo>
                  <a:pt x="631581" y="605681"/>
                </a:lnTo>
                <a:lnTo>
                  <a:pt x="627729" y="597985"/>
                </a:lnTo>
                <a:lnTo>
                  <a:pt x="624103" y="589835"/>
                </a:lnTo>
                <a:lnTo>
                  <a:pt x="620930" y="581459"/>
                </a:lnTo>
                <a:lnTo>
                  <a:pt x="617984" y="573084"/>
                </a:lnTo>
                <a:lnTo>
                  <a:pt x="615491" y="564481"/>
                </a:lnTo>
                <a:lnTo>
                  <a:pt x="613224" y="555653"/>
                </a:lnTo>
                <a:lnTo>
                  <a:pt x="612715" y="553111"/>
                </a:lnTo>
                <a:lnTo>
                  <a:pt x="611627" y="554028"/>
                </a:lnTo>
                <a:lnTo>
                  <a:pt x="610467" y="554712"/>
                </a:lnTo>
                <a:lnTo>
                  <a:pt x="608843" y="555169"/>
                </a:lnTo>
                <a:lnTo>
                  <a:pt x="607218" y="555625"/>
                </a:lnTo>
                <a:lnTo>
                  <a:pt x="605826" y="555169"/>
                </a:lnTo>
                <a:lnTo>
                  <a:pt x="604202" y="554712"/>
                </a:lnTo>
                <a:lnTo>
                  <a:pt x="602578" y="554028"/>
                </a:lnTo>
                <a:lnTo>
                  <a:pt x="601418" y="552659"/>
                </a:lnTo>
                <a:lnTo>
                  <a:pt x="600026" y="551290"/>
                </a:lnTo>
                <a:lnTo>
                  <a:pt x="598866" y="549236"/>
                </a:lnTo>
                <a:lnTo>
                  <a:pt x="597706" y="547183"/>
                </a:lnTo>
                <a:lnTo>
                  <a:pt x="596545" y="544673"/>
                </a:lnTo>
                <a:lnTo>
                  <a:pt x="595617" y="542163"/>
                </a:lnTo>
                <a:lnTo>
                  <a:pt x="594689" y="539196"/>
                </a:lnTo>
                <a:lnTo>
                  <a:pt x="593993" y="536230"/>
                </a:lnTo>
                <a:lnTo>
                  <a:pt x="593297" y="532808"/>
                </a:lnTo>
                <a:lnTo>
                  <a:pt x="592833" y="529385"/>
                </a:lnTo>
                <a:lnTo>
                  <a:pt x="592369" y="525734"/>
                </a:lnTo>
                <a:lnTo>
                  <a:pt x="592369" y="522312"/>
                </a:lnTo>
                <a:lnTo>
                  <a:pt x="592137" y="518433"/>
                </a:lnTo>
                <a:lnTo>
                  <a:pt x="592369" y="514554"/>
                </a:lnTo>
                <a:lnTo>
                  <a:pt x="592369" y="510903"/>
                </a:lnTo>
                <a:lnTo>
                  <a:pt x="593297" y="504058"/>
                </a:lnTo>
                <a:lnTo>
                  <a:pt x="593993" y="500635"/>
                </a:lnTo>
                <a:lnTo>
                  <a:pt x="594689" y="497669"/>
                </a:lnTo>
                <a:lnTo>
                  <a:pt x="595617" y="494931"/>
                </a:lnTo>
                <a:lnTo>
                  <a:pt x="596545" y="491964"/>
                </a:lnTo>
                <a:lnTo>
                  <a:pt x="597706" y="489683"/>
                </a:lnTo>
                <a:lnTo>
                  <a:pt x="598866" y="487401"/>
                </a:lnTo>
                <a:lnTo>
                  <a:pt x="600026" y="485576"/>
                </a:lnTo>
                <a:lnTo>
                  <a:pt x="601418" y="484206"/>
                </a:lnTo>
                <a:lnTo>
                  <a:pt x="602578" y="482837"/>
                </a:lnTo>
                <a:lnTo>
                  <a:pt x="604202" y="481925"/>
                </a:lnTo>
                <a:lnTo>
                  <a:pt x="605826" y="481468"/>
                </a:lnTo>
                <a:lnTo>
                  <a:pt x="607218" y="481012"/>
                </a:lnTo>
                <a:lnTo>
                  <a:pt x="608843" y="481468"/>
                </a:lnTo>
                <a:lnTo>
                  <a:pt x="609707" y="481711"/>
                </a:lnTo>
                <a:lnTo>
                  <a:pt x="609825" y="480497"/>
                </a:lnTo>
                <a:lnTo>
                  <a:pt x="611411" y="471442"/>
                </a:lnTo>
                <a:lnTo>
                  <a:pt x="613224" y="462387"/>
                </a:lnTo>
                <a:lnTo>
                  <a:pt x="615491" y="453558"/>
                </a:lnTo>
                <a:lnTo>
                  <a:pt x="617984" y="444730"/>
                </a:lnTo>
                <a:lnTo>
                  <a:pt x="620930" y="436354"/>
                </a:lnTo>
                <a:lnTo>
                  <a:pt x="624103" y="428205"/>
                </a:lnTo>
                <a:lnTo>
                  <a:pt x="627729" y="420055"/>
                </a:lnTo>
                <a:lnTo>
                  <a:pt x="631581" y="412359"/>
                </a:lnTo>
                <a:lnTo>
                  <a:pt x="635887" y="404662"/>
                </a:lnTo>
                <a:lnTo>
                  <a:pt x="640420" y="397418"/>
                </a:lnTo>
                <a:lnTo>
                  <a:pt x="645179" y="390400"/>
                </a:lnTo>
                <a:lnTo>
                  <a:pt x="650165" y="383609"/>
                </a:lnTo>
                <a:lnTo>
                  <a:pt x="655831" y="377044"/>
                </a:lnTo>
                <a:lnTo>
                  <a:pt x="661270" y="370932"/>
                </a:lnTo>
                <a:lnTo>
                  <a:pt x="667389" y="364820"/>
                </a:lnTo>
                <a:lnTo>
                  <a:pt x="673508" y="359387"/>
                </a:lnTo>
                <a:lnTo>
                  <a:pt x="679626" y="354407"/>
                </a:lnTo>
                <a:lnTo>
                  <a:pt x="686425" y="349427"/>
                </a:lnTo>
                <a:lnTo>
                  <a:pt x="693451" y="344899"/>
                </a:lnTo>
                <a:lnTo>
                  <a:pt x="700250" y="340598"/>
                </a:lnTo>
                <a:lnTo>
                  <a:pt x="707502" y="336976"/>
                </a:lnTo>
                <a:lnTo>
                  <a:pt x="714754" y="333581"/>
                </a:lnTo>
                <a:lnTo>
                  <a:pt x="722233" y="330864"/>
                </a:lnTo>
                <a:lnTo>
                  <a:pt x="730165" y="328374"/>
                </a:lnTo>
                <a:lnTo>
                  <a:pt x="737870" y="326110"/>
                </a:lnTo>
                <a:lnTo>
                  <a:pt x="746029" y="324526"/>
                </a:lnTo>
                <a:lnTo>
                  <a:pt x="754187" y="323394"/>
                </a:lnTo>
                <a:lnTo>
                  <a:pt x="762346" y="322488"/>
                </a:lnTo>
                <a:lnTo>
                  <a:pt x="770731" y="322262"/>
                </a:lnTo>
                <a:close/>
                <a:moveTo>
                  <a:pt x="763369" y="208742"/>
                </a:moveTo>
                <a:lnTo>
                  <a:pt x="749996" y="209421"/>
                </a:lnTo>
                <a:lnTo>
                  <a:pt x="736397" y="210328"/>
                </a:lnTo>
                <a:lnTo>
                  <a:pt x="723025" y="211461"/>
                </a:lnTo>
                <a:lnTo>
                  <a:pt x="709879" y="212821"/>
                </a:lnTo>
                <a:lnTo>
                  <a:pt x="696733" y="214861"/>
                </a:lnTo>
                <a:lnTo>
                  <a:pt x="683587" y="216901"/>
                </a:lnTo>
                <a:lnTo>
                  <a:pt x="670668" y="219394"/>
                </a:lnTo>
                <a:lnTo>
                  <a:pt x="657975" y="222114"/>
                </a:lnTo>
                <a:lnTo>
                  <a:pt x="645056" y="225513"/>
                </a:lnTo>
                <a:lnTo>
                  <a:pt x="632363" y="228686"/>
                </a:lnTo>
                <a:lnTo>
                  <a:pt x="620124" y="232539"/>
                </a:lnTo>
                <a:lnTo>
                  <a:pt x="607658" y="236619"/>
                </a:lnTo>
                <a:lnTo>
                  <a:pt x="595645" y="240925"/>
                </a:lnTo>
                <a:lnTo>
                  <a:pt x="583633" y="245458"/>
                </a:lnTo>
                <a:lnTo>
                  <a:pt x="571620" y="250445"/>
                </a:lnTo>
                <a:lnTo>
                  <a:pt x="559834" y="255431"/>
                </a:lnTo>
                <a:lnTo>
                  <a:pt x="548275" y="261097"/>
                </a:lnTo>
                <a:lnTo>
                  <a:pt x="536942" y="266536"/>
                </a:lnTo>
                <a:lnTo>
                  <a:pt x="525609" y="272656"/>
                </a:lnTo>
                <a:lnTo>
                  <a:pt x="514503" y="279002"/>
                </a:lnTo>
                <a:lnTo>
                  <a:pt x="503398" y="285348"/>
                </a:lnTo>
                <a:lnTo>
                  <a:pt x="492518" y="292147"/>
                </a:lnTo>
                <a:lnTo>
                  <a:pt x="481866" y="299173"/>
                </a:lnTo>
                <a:lnTo>
                  <a:pt x="471439" y="306426"/>
                </a:lnTo>
                <a:lnTo>
                  <a:pt x="461240" y="313906"/>
                </a:lnTo>
                <a:lnTo>
                  <a:pt x="451041" y="321611"/>
                </a:lnTo>
                <a:lnTo>
                  <a:pt x="441295" y="329544"/>
                </a:lnTo>
                <a:lnTo>
                  <a:pt x="431775" y="337703"/>
                </a:lnTo>
                <a:lnTo>
                  <a:pt x="422029" y="346316"/>
                </a:lnTo>
                <a:lnTo>
                  <a:pt x="412736" y="354929"/>
                </a:lnTo>
                <a:lnTo>
                  <a:pt x="403896" y="363768"/>
                </a:lnTo>
                <a:lnTo>
                  <a:pt x="394830" y="372833"/>
                </a:lnTo>
                <a:lnTo>
                  <a:pt x="386217" y="382126"/>
                </a:lnTo>
                <a:lnTo>
                  <a:pt x="378058" y="391645"/>
                </a:lnTo>
                <a:lnTo>
                  <a:pt x="369672" y="401391"/>
                </a:lnTo>
                <a:lnTo>
                  <a:pt x="361739" y="411363"/>
                </a:lnTo>
                <a:lnTo>
                  <a:pt x="354033" y="421562"/>
                </a:lnTo>
                <a:lnTo>
                  <a:pt x="346780" y="431762"/>
                </a:lnTo>
                <a:lnTo>
                  <a:pt x="339300" y="442187"/>
                </a:lnTo>
                <a:lnTo>
                  <a:pt x="332274" y="452840"/>
                </a:lnTo>
                <a:lnTo>
                  <a:pt x="325701" y="463492"/>
                </a:lnTo>
                <a:lnTo>
                  <a:pt x="319128" y="474598"/>
                </a:lnTo>
                <a:lnTo>
                  <a:pt x="313008" y="485704"/>
                </a:lnTo>
                <a:lnTo>
                  <a:pt x="307115" y="497036"/>
                </a:lnTo>
                <a:lnTo>
                  <a:pt x="301222" y="508821"/>
                </a:lnTo>
                <a:lnTo>
                  <a:pt x="295783" y="520380"/>
                </a:lnTo>
                <a:lnTo>
                  <a:pt x="290796" y="532166"/>
                </a:lnTo>
                <a:lnTo>
                  <a:pt x="286036" y="543952"/>
                </a:lnTo>
                <a:lnTo>
                  <a:pt x="281503" y="556190"/>
                </a:lnTo>
                <a:lnTo>
                  <a:pt x="277197" y="568203"/>
                </a:lnTo>
                <a:lnTo>
                  <a:pt x="273117" y="580668"/>
                </a:lnTo>
                <a:lnTo>
                  <a:pt x="269264" y="593134"/>
                </a:lnTo>
                <a:lnTo>
                  <a:pt x="266091" y="605826"/>
                </a:lnTo>
                <a:lnTo>
                  <a:pt x="262691" y="618745"/>
                </a:lnTo>
                <a:lnTo>
                  <a:pt x="259971" y="631664"/>
                </a:lnTo>
                <a:lnTo>
                  <a:pt x="257478" y="644356"/>
                </a:lnTo>
                <a:lnTo>
                  <a:pt x="255438" y="657501"/>
                </a:lnTo>
                <a:lnTo>
                  <a:pt x="253398" y="670647"/>
                </a:lnTo>
                <a:lnTo>
                  <a:pt x="251812" y="684019"/>
                </a:lnTo>
                <a:lnTo>
                  <a:pt x="250905" y="697391"/>
                </a:lnTo>
                <a:lnTo>
                  <a:pt x="249772" y="710990"/>
                </a:lnTo>
                <a:lnTo>
                  <a:pt x="249319" y="724589"/>
                </a:lnTo>
                <a:lnTo>
                  <a:pt x="249319" y="738188"/>
                </a:lnTo>
                <a:lnTo>
                  <a:pt x="249319" y="752013"/>
                </a:lnTo>
                <a:lnTo>
                  <a:pt x="249772" y="765612"/>
                </a:lnTo>
                <a:lnTo>
                  <a:pt x="250905" y="778984"/>
                </a:lnTo>
                <a:lnTo>
                  <a:pt x="251812" y="792356"/>
                </a:lnTo>
                <a:lnTo>
                  <a:pt x="253398" y="805728"/>
                </a:lnTo>
                <a:lnTo>
                  <a:pt x="255438" y="818647"/>
                </a:lnTo>
                <a:lnTo>
                  <a:pt x="257478" y="831793"/>
                </a:lnTo>
                <a:lnTo>
                  <a:pt x="259971" y="844938"/>
                </a:lnTo>
                <a:lnTo>
                  <a:pt x="262691" y="857857"/>
                </a:lnTo>
                <a:lnTo>
                  <a:pt x="266091" y="870549"/>
                </a:lnTo>
                <a:lnTo>
                  <a:pt x="269264" y="883015"/>
                </a:lnTo>
                <a:lnTo>
                  <a:pt x="273117" y="895707"/>
                </a:lnTo>
                <a:lnTo>
                  <a:pt x="277197" y="907946"/>
                </a:lnTo>
                <a:lnTo>
                  <a:pt x="281503" y="920185"/>
                </a:lnTo>
                <a:lnTo>
                  <a:pt x="286036" y="932197"/>
                </a:lnTo>
                <a:lnTo>
                  <a:pt x="290796" y="944436"/>
                </a:lnTo>
                <a:lnTo>
                  <a:pt x="295783" y="956221"/>
                </a:lnTo>
                <a:lnTo>
                  <a:pt x="301222" y="967780"/>
                </a:lnTo>
                <a:lnTo>
                  <a:pt x="307115" y="979113"/>
                </a:lnTo>
                <a:lnTo>
                  <a:pt x="313008" y="990445"/>
                </a:lnTo>
                <a:lnTo>
                  <a:pt x="319128" y="1001551"/>
                </a:lnTo>
                <a:lnTo>
                  <a:pt x="325701" y="1012656"/>
                </a:lnTo>
                <a:lnTo>
                  <a:pt x="332274" y="1023535"/>
                </a:lnTo>
                <a:lnTo>
                  <a:pt x="339300" y="1034188"/>
                </a:lnTo>
                <a:lnTo>
                  <a:pt x="346780" y="1044840"/>
                </a:lnTo>
                <a:lnTo>
                  <a:pt x="354033" y="1055039"/>
                </a:lnTo>
                <a:lnTo>
                  <a:pt x="361739" y="1065238"/>
                </a:lnTo>
                <a:lnTo>
                  <a:pt x="369672" y="1074984"/>
                </a:lnTo>
                <a:lnTo>
                  <a:pt x="378058" y="1084503"/>
                </a:lnTo>
                <a:lnTo>
                  <a:pt x="386217" y="1094249"/>
                </a:lnTo>
                <a:lnTo>
                  <a:pt x="394830" y="1103542"/>
                </a:lnTo>
                <a:lnTo>
                  <a:pt x="403896" y="1112608"/>
                </a:lnTo>
                <a:lnTo>
                  <a:pt x="412736" y="1121447"/>
                </a:lnTo>
                <a:lnTo>
                  <a:pt x="422029" y="1130059"/>
                </a:lnTo>
                <a:lnTo>
                  <a:pt x="431775" y="1138672"/>
                </a:lnTo>
                <a:lnTo>
                  <a:pt x="441295" y="1146604"/>
                </a:lnTo>
                <a:lnTo>
                  <a:pt x="451041" y="1154764"/>
                </a:lnTo>
                <a:lnTo>
                  <a:pt x="461240" y="1162470"/>
                </a:lnTo>
                <a:lnTo>
                  <a:pt x="471439" y="1169949"/>
                </a:lnTo>
                <a:lnTo>
                  <a:pt x="481866" y="1177202"/>
                </a:lnTo>
                <a:lnTo>
                  <a:pt x="492518" y="1184228"/>
                </a:lnTo>
                <a:lnTo>
                  <a:pt x="503398" y="1191027"/>
                </a:lnTo>
                <a:lnTo>
                  <a:pt x="514503" y="1197600"/>
                </a:lnTo>
                <a:lnTo>
                  <a:pt x="525609" y="1203719"/>
                </a:lnTo>
                <a:lnTo>
                  <a:pt x="536942" y="1209612"/>
                </a:lnTo>
                <a:lnTo>
                  <a:pt x="548275" y="1215505"/>
                </a:lnTo>
                <a:lnTo>
                  <a:pt x="559834" y="1220718"/>
                </a:lnTo>
                <a:lnTo>
                  <a:pt x="571620" y="1226157"/>
                </a:lnTo>
                <a:lnTo>
                  <a:pt x="583633" y="1230917"/>
                </a:lnTo>
                <a:lnTo>
                  <a:pt x="595645" y="1235450"/>
                </a:lnTo>
                <a:lnTo>
                  <a:pt x="607658" y="1239756"/>
                </a:lnTo>
                <a:lnTo>
                  <a:pt x="620124" y="1243836"/>
                </a:lnTo>
                <a:lnTo>
                  <a:pt x="632363" y="1247462"/>
                </a:lnTo>
                <a:lnTo>
                  <a:pt x="645056" y="1251088"/>
                </a:lnTo>
                <a:lnTo>
                  <a:pt x="657975" y="1254035"/>
                </a:lnTo>
                <a:lnTo>
                  <a:pt x="670668" y="1256981"/>
                </a:lnTo>
                <a:lnTo>
                  <a:pt x="683587" y="1259474"/>
                </a:lnTo>
                <a:lnTo>
                  <a:pt x="696733" y="1261741"/>
                </a:lnTo>
                <a:lnTo>
                  <a:pt x="709879" y="1263327"/>
                </a:lnTo>
                <a:lnTo>
                  <a:pt x="723025" y="1264914"/>
                </a:lnTo>
                <a:lnTo>
                  <a:pt x="736397" y="1266274"/>
                </a:lnTo>
                <a:lnTo>
                  <a:pt x="749996" y="1266954"/>
                </a:lnTo>
                <a:lnTo>
                  <a:pt x="763369" y="1267407"/>
                </a:lnTo>
                <a:lnTo>
                  <a:pt x="776968" y="1267634"/>
                </a:lnTo>
                <a:lnTo>
                  <a:pt x="790567" y="1267407"/>
                </a:lnTo>
                <a:lnTo>
                  <a:pt x="804167" y="1266954"/>
                </a:lnTo>
                <a:lnTo>
                  <a:pt x="817539" y="1266274"/>
                </a:lnTo>
                <a:lnTo>
                  <a:pt x="830912" y="1264914"/>
                </a:lnTo>
                <a:lnTo>
                  <a:pt x="844284" y="1263327"/>
                </a:lnTo>
                <a:lnTo>
                  <a:pt x="857430" y="1261741"/>
                </a:lnTo>
                <a:lnTo>
                  <a:pt x="870576" y="1259474"/>
                </a:lnTo>
                <a:lnTo>
                  <a:pt x="883269" y="1256981"/>
                </a:lnTo>
                <a:lnTo>
                  <a:pt x="896188" y="1254035"/>
                </a:lnTo>
                <a:lnTo>
                  <a:pt x="908880" y="1251088"/>
                </a:lnTo>
                <a:lnTo>
                  <a:pt x="921346" y="1247462"/>
                </a:lnTo>
                <a:lnTo>
                  <a:pt x="933812" y="1243836"/>
                </a:lnTo>
                <a:lnTo>
                  <a:pt x="946278" y="1239756"/>
                </a:lnTo>
                <a:lnTo>
                  <a:pt x="958518" y="1235450"/>
                </a:lnTo>
                <a:lnTo>
                  <a:pt x="970304" y="1230917"/>
                </a:lnTo>
                <a:lnTo>
                  <a:pt x="982543" y="1226157"/>
                </a:lnTo>
                <a:lnTo>
                  <a:pt x="994102" y="1220718"/>
                </a:lnTo>
                <a:lnTo>
                  <a:pt x="1005662" y="1215505"/>
                </a:lnTo>
                <a:lnTo>
                  <a:pt x="1017221" y="1209612"/>
                </a:lnTo>
                <a:lnTo>
                  <a:pt x="1028554" y="1203719"/>
                </a:lnTo>
                <a:lnTo>
                  <a:pt x="1039660" y="1197600"/>
                </a:lnTo>
                <a:lnTo>
                  <a:pt x="1050539" y="1191027"/>
                </a:lnTo>
                <a:lnTo>
                  <a:pt x="1061418" y="1184228"/>
                </a:lnTo>
                <a:lnTo>
                  <a:pt x="1072071" y="1177202"/>
                </a:lnTo>
                <a:lnTo>
                  <a:pt x="1082497" y="1169949"/>
                </a:lnTo>
                <a:lnTo>
                  <a:pt x="1092696" y="1162470"/>
                </a:lnTo>
                <a:lnTo>
                  <a:pt x="1102669" y="1154764"/>
                </a:lnTo>
                <a:lnTo>
                  <a:pt x="1112642" y="1146604"/>
                </a:lnTo>
                <a:lnTo>
                  <a:pt x="1122388" y="1138672"/>
                </a:lnTo>
                <a:lnTo>
                  <a:pt x="1131681" y="1130059"/>
                </a:lnTo>
                <a:lnTo>
                  <a:pt x="1141200" y="1121447"/>
                </a:lnTo>
                <a:lnTo>
                  <a:pt x="1150266" y="1112608"/>
                </a:lnTo>
                <a:lnTo>
                  <a:pt x="1159106" y="1103542"/>
                </a:lnTo>
                <a:lnTo>
                  <a:pt x="1167492" y="1094249"/>
                </a:lnTo>
                <a:lnTo>
                  <a:pt x="1175878" y="1084503"/>
                </a:lnTo>
                <a:lnTo>
                  <a:pt x="1184264" y="1074984"/>
                </a:lnTo>
                <a:lnTo>
                  <a:pt x="1191971" y="1065238"/>
                </a:lnTo>
                <a:lnTo>
                  <a:pt x="1199904" y="1055039"/>
                </a:lnTo>
                <a:lnTo>
                  <a:pt x="1207383" y="1044840"/>
                </a:lnTo>
                <a:lnTo>
                  <a:pt x="1214409" y="1034188"/>
                </a:lnTo>
                <a:lnTo>
                  <a:pt x="1221662" y="1023535"/>
                </a:lnTo>
                <a:lnTo>
                  <a:pt x="1228462" y="1012656"/>
                </a:lnTo>
                <a:lnTo>
                  <a:pt x="1234582" y="1001551"/>
                </a:lnTo>
                <a:lnTo>
                  <a:pt x="1240928" y="990445"/>
                </a:lnTo>
                <a:lnTo>
                  <a:pt x="1247048" y="979113"/>
                </a:lnTo>
                <a:lnTo>
                  <a:pt x="1252487" y="967780"/>
                </a:lnTo>
                <a:lnTo>
                  <a:pt x="1258154" y="956221"/>
                </a:lnTo>
                <a:lnTo>
                  <a:pt x="1263140" y="944436"/>
                </a:lnTo>
                <a:lnTo>
                  <a:pt x="1268126" y="932197"/>
                </a:lnTo>
                <a:lnTo>
                  <a:pt x="1272659" y="920185"/>
                </a:lnTo>
                <a:lnTo>
                  <a:pt x="1276966" y="907946"/>
                </a:lnTo>
                <a:lnTo>
                  <a:pt x="1281046" y="895707"/>
                </a:lnTo>
                <a:lnTo>
                  <a:pt x="1284672" y="883015"/>
                </a:lnTo>
                <a:lnTo>
                  <a:pt x="1288072" y="870549"/>
                </a:lnTo>
                <a:lnTo>
                  <a:pt x="1291245" y="857857"/>
                </a:lnTo>
                <a:lnTo>
                  <a:pt x="1293965" y="844938"/>
                </a:lnTo>
                <a:lnTo>
                  <a:pt x="1296458" y="831793"/>
                </a:lnTo>
                <a:lnTo>
                  <a:pt x="1298724" y="818647"/>
                </a:lnTo>
                <a:lnTo>
                  <a:pt x="1300538" y="805728"/>
                </a:lnTo>
                <a:lnTo>
                  <a:pt x="1301898" y="792356"/>
                </a:lnTo>
                <a:lnTo>
                  <a:pt x="1303258" y="778984"/>
                </a:lnTo>
                <a:lnTo>
                  <a:pt x="1303938" y="765612"/>
                </a:lnTo>
                <a:lnTo>
                  <a:pt x="1304618" y="752013"/>
                </a:lnTo>
                <a:lnTo>
                  <a:pt x="1304844" y="738188"/>
                </a:lnTo>
                <a:lnTo>
                  <a:pt x="1304618" y="724589"/>
                </a:lnTo>
                <a:lnTo>
                  <a:pt x="1303938" y="710990"/>
                </a:lnTo>
                <a:lnTo>
                  <a:pt x="1303258" y="697391"/>
                </a:lnTo>
                <a:lnTo>
                  <a:pt x="1301898" y="684019"/>
                </a:lnTo>
                <a:lnTo>
                  <a:pt x="1300538" y="670647"/>
                </a:lnTo>
                <a:lnTo>
                  <a:pt x="1298724" y="657501"/>
                </a:lnTo>
                <a:lnTo>
                  <a:pt x="1296458" y="644356"/>
                </a:lnTo>
                <a:lnTo>
                  <a:pt x="1293965" y="631664"/>
                </a:lnTo>
                <a:lnTo>
                  <a:pt x="1291245" y="618745"/>
                </a:lnTo>
                <a:lnTo>
                  <a:pt x="1288072" y="605826"/>
                </a:lnTo>
                <a:lnTo>
                  <a:pt x="1284672" y="593134"/>
                </a:lnTo>
                <a:lnTo>
                  <a:pt x="1281046" y="580668"/>
                </a:lnTo>
                <a:lnTo>
                  <a:pt x="1276966" y="568203"/>
                </a:lnTo>
                <a:lnTo>
                  <a:pt x="1272659" y="556190"/>
                </a:lnTo>
                <a:lnTo>
                  <a:pt x="1268126" y="543952"/>
                </a:lnTo>
                <a:lnTo>
                  <a:pt x="1263140" y="532166"/>
                </a:lnTo>
                <a:lnTo>
                  <a:pt x="1258154" y="520380"/>
                </a:lnTo>
                <a:lnTo>
                  <a:pt x="1252487" y="508821"/>
                </a:lnTo>
                <a:lnTo>
                  <a:pt x="1247048" y="497036"/>
                </a:lnTo>
                <a:lnTo>
                  <a:pt x="1240928" y="485704"/>
                </a:lnTo>
                <a:lnTo>
                  <a:pt x="1234582" y="474598"/>
                </a:lnTo>
                <a:lnTo>
                  <a:pt x="1228462" y="463492"/>
                </a:lnTo>
                <a:lnTo>
                  <a:pt x="1221662" y="452840"/>
                </a:lnTo>
                <a:lnTo>
                  <a:pt x="1214409" y="442187"/>
                </a:lnTo>
                <a:lnTo>
                  <a:pt x="1207383" y="431762"/>
                </a:lnTo>
                <a:lnTo>
                  <a:pt x="1199904" y="421562"/>
                </a:lnTo>
                <a:lnTo>
                  <a:pt x="1191971" y="411363"/>
                </a:lnTo>
                <a:lnTo>
                  <a:pt x="1184264" y="401391"/>
                </a:lnTo>
                <a:lnTo>
                  <a:pt x="1175878" y="391645"/>
                </a:lnTo>
                <a:lnTo>
                  <a:pt x="1167492" y="382126"/>
                </a:lnTo>
                <a:lnTo>
                  <a:pt x="1159106" y="372833"/>
                </a:lnTo>
                <a:lnTo>
                  <a:pt x="1150266" y="363768"/>
                </a:lnTo>
                <a:lnTo>
                  <a:pt x="1141200" y="354929"/>
                </a:lnTo>
                <a:lnTo>
                  <a:pt x="1131681" y="346316"/>
                </a:lnTo>
                <a:lnTo>
                  <a:pt x="1122388" y="337703"/>
                </a:lnTo>
                <a:lnTo>
                  <a:pt x="1112642" y="329544"/>
                </a:lnTo>
                <a:lnTo>
                  <a:pt x="1102669" y="321611"/>
                </a:lnTo>
                <a:lnTo>
                  <a:pt x="1092696" y="313906"/>
                </a:lnTo>
                <a:lnTo>
                  <a:pt x="1082497" y="306426"/>
                </a:lnTo>
                <a:lnTo>
                  <a:pt x="1072071" y="299173"/>
                </a:lnTo>
                <a:lnTo>
                  <a:pt x="1061418" y="292147"/>
                </a:lnTo>
                <a:lnTo>
                  <a:pt x="1050539" y="285348"/>
                </a:lnTo>
                <a:lnTo>
                  <a:pt x="1039660" y="279002"/>
                </a:lnTo>
                <a:lnTo>
                  <a:pt x="1028554" y="272656"/>
                </a:lnTo>
                <a:lnTo>
                  <a:pt x="1017221" y="266536"/>
                </a:lnTo>
                <a:lnTo>
                  <a:pt x="1005662" y="261097"/>
                </a:lnTo>
                <a:lnTo>
                  <a:pt x="994102" y="255431"/>
                </a:lnTo>
                <a:lnTo>
                  <a:pt x="982543" y="250445"/>
                </a:lnTo>
                <a:lnTo>
                  <a:pt x="970304" y="245458"/>
                </a:lnTo>
                <a:lnTo>
                  <a:pt x="958518" y="240925"/>
                </a:lnTo>
                <a:lnTo>
                  <a:pt x="946278" y="236619"/>
                </a:lnTo>
                <a:lnTo>
                  <a:pt x="933812" y="232539"/>
                </a:lnTo>
                <a:lnTo>
                  <a:pt x="921346" y="228686"/>
                </a:lnTo>
                <a:lnTo>
                  <a:pt x="908880" y="225513"/>
                </a:lnTo>
                <a:lnTo>
                  <a:pt x="896188" y="222114"/>
                </a:lnTo>
                <a:lnTo>
                  <a:pt x="883269" y="219394"/>
                </a:lnTo>
                <a:lnTo>
                  <a:pt x="870576" y="216901"/>
                </a:lnTo>
                <a:lnTo>
                  <a:pt x="857430" y="214861"/>
                </a:lnTo>
                <a:lnTo>
                  <a:pt x="844284" y="212821"/>
                </a:lnTo>
                <a:lnTo>
                  <a:pt x="830912" y="211461"/>
                </a:lnTo>
                <a:lnTo>
                  <a:pt x="817539" y="210328"/>
                </a:lnTo>
                <a:lnTo>
                  <a:pt x="804167" y="209421"/>
                </a:lnTo>
                <a:lnTo>
                  <a:pt x="790567" y="208742"/>
                </a:lnTo>
                <a:lnTo>
                  <a:pt x="776968" y="208742"/>
                </a:lnTo>
                <a:lnTo>
                  <a:pt x="763369" y="208742"/>
                </a:lnTo>
                <a:close/>
                <a:moveTo>
                  <a:pt x="880549" y="0"/>
                </a:moveTo>
                <a:lnTo>
                  <a:pt x="994556" y="20398"/>
                </a:lnTo>
                <a:lnTo>
                  <a:pt x="975517" y="106977"/>
                </a:lnTo>
                <a:lnTo>
                  <a:pt x="993649" y="113097"/>
                </a:lnTo>
                <a:lnTo>
                  <a:pt x="1011328" y="119216"/>
                </a:lnTo>
                <a:lnTo>
                  <a:pt x="1028554" y="126242"/>
                </a:lnTo>
                <a:lnTo>
                  <a:pt x="1045779" y="133722"/>
                </a:lnTo>
                <a:lnTo>
                  <a:pt x="1062778" y="141654"/>
                </a:lnTo>
                <a:lnTo>
                  <a:pt x="1079324" y="150040"/>
                </a:lnTo>
                <a:lnTo>
                  <a:pt x="1095870" y="158879"/>
                </a:lnTo>
                <a:lnTo>
                  <a:pt x="1112189" y="167945"/>
                </a:lnTo>
                <a:lnTo>
                  <a:pt x="1169079" y="87486"/>
                </a:lnTo>
                <a:lnTo>
                  <a:pt x="1265406" y="148000"/>
                </a:lnTo>
                <a:lnTo>
                  <a:pt x="1204210" y="234126"/>
                </a:lnTo>
                <a:lnTo>
                  <a:pt x="1217583" y="245685"/>
                </a:lnTo>
                <a:lnTo>
                  <a:pt x="1230275" y="257697"/>
                </a:lnTo>
                <a:lnTo>
                  <a:pt x="1242968" y="269936"/>
                </a:lnTo>
                <a:lnTo>
                  <a:pt x="1255434" y="282402"/>
                </a:lnTo>
                <a:lnTo>
                  <a:pt x="1267220" y="295547"/>
                </a:lnTo>
                <a:lnTo>
                  <a:pt x="1278779" y="308693"/>
                </a:lnTo>
                <a:lnTo>
                  <a:pt x="1290112" y="322291"/>
                </a:lnTo>
                <a:lnTo>
                  <a:pt x="1300991" y="336117"/>
                </a:lnTo>
                <a:lnTo>
                  <a:pt x="1397999" y="274016"/>
                </a:lnTo>
                <a:lnTo>
                  <a:pt x="1461915" y="365128"/>
                </a:lnTo>
                <a:lnTo>
                  <a:pt x="1360828" y="429948"/>
                </a:lnTo>
                <a:lnTo>
                  <a:pt x="1368307" y="444907"/>
                </a:lnTo>
                <a:lnTo>
                  <a:pt x="1375560" y="460319"/>
                </a:lnTo>
                <a:lnTo>
                  <a:pt x="1382360" y="475504"/>
                </a:lnTo>
                <a:lnTo>
                  <a:pt x="1388933" y="491143"/>
                </a:lnTo>
                <a:lnTo>
                  <a:pt x="1395052" y="507008"/>
                </a:lnTo>
                <a:lnTo>
                  <a:pt x="1400719" y="522873"/>
                </a:lnTo>
                <a:lnTo>
                  <a:pt x="1405932" y="538965"/>
                </a:lnTo>
                <a:lnTo>
                  <a:pt x="1410918" y="555511"/>
                </a:lnTo>
                <a:lnTo>
                  <a:pt x="1478508" y="542018"/>
                </a:lnTo>
                <a:lnTo>
                  <a:pt x="1463660" y="532324"/>
                </a:lnTo>
                <a:lnTo>
                  <a:pt x="1511276" y="462460"/>
                </a:lnTo>
                <a:lnTo>
                  <a:pt x="1571815" y="502155"/>
                </a:lnTo>
                <a:lnTo>
                  <a:pt x="1580205" y="490814"/>
                </a:lnTo>
                <a:lnTo>
                  <a:pt x="1588821" y="479926"/>
                </a:lnTo>
                <a:lnTo>
                  <a:pt x="1597664" y="469265"/>
                </a:lnTo>
                <a:lnTo>
                  <a:pt x="1606960" y="459057"/>
                </a:lnTo>
                <a:lnTo>
                  <a:pt x="1616256" y="448850"/>
                </a:lnTo>
                <a:lnTo>
                  <a:pt x="1626006" y="439096"/>
                </a:lnTo>
                <a:lnTo>
                  <a:pt x="1635983" y="429342"/>
                </a:lnTo>
                <a:lnTo>
                  <a:pt x="1646186" y="420042"/>
                </a:lnTo>
                <a:lnTo>
                  <a:pt x="1609454" y="365376"/>
                </a:lnTo>
                <a:lnTo>
                  <a:pt x="1680424" y="318421"/>
                </a:lnTo>
                <a:lnTo>
                  <a:pt x="1714888" y="370139"/>
                </a:lnTo>
                <a:lnTo>
                  <a:pt x="1727359" y="362881"/>
                </a:lnTo>
                <a:lnTo>
                  <a:pt x="1739830" y="356076"/>
                </a:lnTo>
                <a:lnTo>
                  <a:pt x="1752527" y="349724"/>
                </a:lnTo>
                <a:lnTo>
                  <a:pt x="1765451" y="343600"/>
                </a:lnTo>
                <a:lnTo>
                  <a:pt x="1778376" y="338156"/>
                </a:lnTo>
                <a:lnTo>
                  <a:pt x="1791753" y="332712"/>
                </a:lnTo>
                <a:lnTo>
                  <a:pt x="1805358" y="327948"/>
                </a:lnTo>
                <a:lnTo>
                  <a:pt x="1819189" y="323639"/>
                </a:lnTo>
                <a:lnTo>
                  <a:pt x="1807625" y="264889"/>
                </a:lnTo>
                <a:lnTo>
                  <a:pt x="1890839" y="247650"/>
                </a:lnTo>
                <a:lnTo>
                  <a:pt x="1902176" y="306173"/>
                </a:lnTo>
                <a:lnTo>
                  <a:pt x="1914646" y="305265"/>
                </a:lnTo>
                <a:lnTo>
                  <a:pt x="1927571" y="304131"/>
                </a:lnTo>
                <a:lnTo>
                  <a:pt x="1940495" y="303677"/>
                </a:lnTo>
                <a:lnTo>
                  <a:pt x="1953192" y="303451"/>
                </a:lnTo>
                <a:lnTo>
                  <a:pt x="1968837" y="303677"/>
                </a:lnTo>
                <a:lnTo>
                  <a:pt x="1984482" y="304812"/>
                </a:lnTo>
                <a:lnTo>
                  <a:pt x="1999901" y="305946"/>
                </a:lnTo>
                <a:lnTo>
                  <a:pt x="2015319" y="307760"/>
                </a:lnTo>
                <a:lnTo>
                  <a:pt x="2028243" y="246062"/>
                </a:lnTo>
                <a:lnTo>
                  <a:pt x="2111003" y="261260"/>
                </a:lnTo>
                <a:lnTo>
                  <a:pt x="2097172" y="326361"/>
                </a:lnTo>
                <a:lnTo>
                  <a:pt x="2110323" y="330897"/>
                </a:lnTo>
                <a:lnTo>
                  <a:pt x="2122794" y="335888"/>
                </a:lnTo>
                <a:lnTo>
                  <a:pt x="2135491" y="341105"/>
                </a:lnTo>
                <a:lnTo>
                  <a:pt x="2147962" y="346549"/>
                </a:lnTo>
                <a:lnTo>
                  <a:pt x="2160206" y="352673"/>
                </a:lnTo>
                <a:lnTo>
                  <a:pt x="2172223" y="359024"/>
                </a:lnTo>
                <a:lnTo>
                  <a:pt x="2184240" y="365603"/>
                </a:lnTo>
                <a:lnTo>
                  <a:pt x="2196031" y="372634"/>
                </a:lnTo>
                <a:lnTo>
                  <a:pt x="2237298" y="311843"/>
                </a:lnTo>
                <a:lnTo>
                  <a:pt x="2306907" y="357210"/>
                </a:lnTo>
                <a:lnTo>
                  <a:pt x="2262919" y="422311"/>
                </a:lnTo>
                <a:lnTo>
                  <a:pt x="2272442" y="430930"/>
                </a:lnTo>
                <a:lnTo>
                  <a:pt x="2281739" y="440003"/>
                </a:lnTo>
                <a:lnTo>
                  <a:pt x="2290808" y="449304"/>
                </a:lnTo>
                <a:lnTo>
                  <a:pt x="2299651" y="458830"/>
                </a:lnTo>
                <a:lnTo>
                  <a:pt x="2308267" y="468584"/>
                </a:lnTo>
                <a:lnTo>
                  <a:pt x="2316883" y="478338"/>
                </a:lnTo>
                <a:lnTo>
                  <a:pt x="2324819" y="488772"/>
                </a:lnTo>
                <a:lnTo>
                  <a:pt x="2332755" y="499207"/>
                </a:lnTo>
                <a:lnTo>
                  <a:pt x="2403045" y="452252"/>
                </a:lnTo>
                <a:lnTo>
                  <a:pt x="2449300" y="520982"/>
                </a:lnTo>
                <a:lnTo>
                  <a:pt x="2376063" y="569751"/>
                </a:lnTo>
                <a:lnTo>
                  <a:pt x="2381731" y="581093"/>
                </a:lnTo>
                <a:lnTo>
                  <a:pt x="2386719" y="592435"/>
                </a:lnTo>
                <a:lnTo>
                  <a:pt x="2391708" y="604230"/>
                </a:lnTo>
                <a:lnTo>
                  <a:pt x="2396469" y="615798"/>
                </a:lnTo>
                <a:lnTo>
                  <a:pt x="2400777" y="627594"/>
                </a:lnTo>
                <a:lnTo>
                  <a:pt x="2405085" y="639616"/>
                </a:lnTo>
                <a:lnTo>
                  <a:pt x="2408940" y="651865"/>
                </a:lnTo>
                <a:lnTo>
                  <a:pt x="2412568" y="664113"/>
                </a:lnTo>
                <a:lnTo>
                  <a:pt x="2500543" y="645740"/>
                </a:lnTo>
                <a:lnTo>
                  <a:pt x="2516188" y="727400"/>
                </a:lnTo>
                <a:lnTo>
                  <a:pt x="2427759" y="745773"/>
                </a:lnTo>
                <a:lnTo>
                  <a:pt x="2429346" y="759610"/>
                </a:lnTo>
                <a:lnTo>
                  <a:pt x="2430027" y="773447"/>
                </a:lnTo>
                <a:lnTo>
                  <a:pt x="2430934" y="787737"/>
                </a:lnTo>
                <a:lnTo>
                  <a:pt x="2431160" y="801801"/>
                </a:lnTo>
                <a:lnTo>
                  <a:pt x="2430934" y="813142"/>
                </a:lnTo>
                <a:lnTo>
                  <a:pt x="2430480" y="824711"/>
                </a:lnTo>
                <a:lnTo>
                  <a:pt x="2429800" y="836052"/>
                </a:lnTo>
                <a:lnTo>
                  <a:pt x="2428893" y="847167"/>
                </a:lnTo>
                <a:lnTo>
                  <a:pt x="2514601" y="863045"/>
                </a:lnTo>
                <a:lnTo>
                  <a:pt x="2497142" y="945158"/>
                </a:lnTo>
                <a:lnTo>
                  <a:pt x="2415062" y="929961"/>
                </a:lnTo>
                <a:lnTo>
                  <a:pt x="2411434" y="942890"/>
                </a:lnTo>
                <a:lnTo>
                  <a:pt x="2407580" y="955593"/>
                </a:lnTo>
                <a:lnTo>
                  <a:pt x="2403725" y="968068"/>
                </a:lnTo>
                <a:lnTo>
                  <a:pt x="2399190" y="980771"/>
                </a:lnTo>
                <a:lnTo>
                  <a:pt x="2394655" y="992793"/>
                </a:lnTo>
                <a:lnTo>
                  <a:pt x="2389440" y="1005042"/>
                </a:lnTo>
                <a:lnTo>
                  <a:pt x="2384225" y="1017064"/>
                </a:lnTo>
                <a:lnTo>
                  <a:pt x="2378330" y="1029086"/>
                </a:lnTo>
                <a:lnTo>
                  <a:pt x="2443178" y="1071050"/>
                </a:lnTo>
                <a:lnTo>
                  <a:pt x="2395562" y="1141141"/>
                </a:lnTo>
                <a:lnTo>
                  <a:pt x="2335023" y="1101446"/>
                </a:lnTo>
                <a:lnTo>
                  <a:pt x="2326633" y="1112560"/>
                </a:lnTo>
                <a:lnTo>
                  <a:pt x="2318017" y="1123675"/>
                </a:lnTo>
                <a:lnTo>
                  <a:pt x="2308948" y="1134336"/>
                </a:lnTo>
                <a:lnTo>
                  <a:pt x="2299878" y="1144544"/>
                </a:lnTo>
                <a:lnTo>
                  <a:pt x="2290355" y="1154751"/>
                </a:lnTo>
                <a:lnTo>
                  <a:pt x="2280832" y="1164505"/>
                </a:lnTo>
                <a:lnTo>
                  <a:pt x="2270628" y="1174259"/>
                </a:lnTo>
                <a:lnTo>
                  <a:pt x="2260425" y="1183332"/>
                </a:lnTo>
                <a:lnTo>
                  <a:pt x="2297157" y="1237998"/>
                </a:lnTo>
                <a:lnTo>
                  <a:pt x="2226641" y="1285180"/>
                </a:lnTo>
                <a:lnTo>
                  <a:pt x="2191723" y="1233462"/>
                </a:lnTo>
                <a:lnTo>
                  <a:pt x="2179252" y="1240494"/>
                </a:lnTo>
                <a:lnTo>
                  <a:pt x="2167008" y="1247299"/>
                </a:lnTo>
                <a:lnTo>
                  <a:pt x="2154084" y="1253877"/>
                </a:lnTo>
                <a:lnTo>
                  <a:pt x="2141160" y="1259774"/>
                </a:lnTo>
                <a:lnTo>
                  <a:pt x="2128236" y="1265445"/>
                </a:lnTo>
                <a:lnTo>
                  <a:pt x="2114858" y="1270662"/>
                </a:lnTo>
                <a:lnTo>
                  <a:pt x="2101480" y="1275653"/>
                </a:lnTo>
                <a:lnTo>
                  <a:pt x="2087876" y="1279962"/>
                </a:lnTo>
                <a:lnTo>
                  <a:pt x="2098759" y="1338712"/>
                </a:lnTo>
                <a:lnTo>
                  <a:pt x="2015773" y="1355951"/>
                </a:lnTo>
                <a:lnTo>
                  <a:pt x="2004662" y="1297202"/>
                </a:lnTo>
                <a:lnTo>
                  <a:pt x="1991965" y="1298336"/>
                </a:lnTo>
                <a:lnTo>
                  <a:pt x="1979267" y="1299470"/>
                </a:lnTo>
                <a:lnTo>
                  <a:pt x="1966343" y="1299924"/>
                </a:lnTo>
                <a:lnTo>
                  <a:pt x="1953192" y="1300150"/>
                </a:lnTo>
                <a:lnTo>
                  <a:pt x="1937774" y="1299924"/>
                </a:lnTo>
                <a:lnTo>
                  <a:pt x="1922356" y="1298789"/>
                </a:lnTo>
                <a:lnTo>
                  <a:pt x="1906937" y="1297655"/>
                </a:lnTo>
                <a:lnTo>
                  <a:pt x="1891519" y="1295841"/>
                </a:lnTo>
                <a:lnTo>
                  <a:pt x="1878368" y="1357312"/>
                </a:lnTo>
                <a:lnTo>
                  <a:pt x="1803886" y="1343802"/>
                </a:lnTo>
                <a:lnTo>
                  <a:pt x="1817914" y="1365194"/>
                </a:lnTo>
                <a:lnTo>
                  <a:pt x="1760991" y="1403737"/>
                </a:lnTo>
                <a:lnTo>
                  <a:pt x="1765073" y="1412806"/>
                </a:lnTo>
                <a:lnTo>
                  <a:pt x="1769155" y="1421875"/>
                </a:lnTo>
                <a:lnTo>
                  <a:pt x="1773237" y="1430944"/>
                </a:lnTo>
                <a:lnTo>
                  <a:pt x="1776866" y="1440467"/>
                </a:lnTo>
                <a:lnTo>
                  <a:pt x="1780268" y="1449763"/>
                </a:lnTo>
                <a:lnTo>
                  <a:pt x="1783670" y="1459285"/>
                </a:lnTo>
                <a:lnTo>
                  <a:pt x="1786391" y="1468808"/>
                </a:lnTo>
                <a:lnTo>
                  <a:pt x="1789112" y="1478557"/>
                </a:lnTo>
                <a:lnTo>
                  <a:pt x="1858055" y="1464047"/>
                </a:lnTo>
                <a:lnTo>
                  <a:pt x="1870075" y="1528664"/>
                </a:lnTo>
                <a:lnTo>
                  <a:pt x="1801359" y="1542948"/>
                </a:lnTo>
                <a:lnTo>
                  <a:pt x="1802266" y="1554057"/>
                </a:lnTo>
                <a:lnTo>
                  <a:pt x="1802946" y="1564940"/>
                </a:lnTo>
                <a:lnTo>
                  <a:pt x="1803627" y="1576277"/>
                </a:lnTo>
                <a:lnTo>
                  <a:pt x="1803854" y="1587386"/>
                </a:lnTo>
                <a:lnTo>
                  <a:pt x="1803627" y="1596455"/>
                </a:lnTo>
                <a:lnTo>
                  <a:pt x="1803173" y="1605524"/>
                </a:lnTo>
                <a:lnTo>
                  <a:pt x="1802720" y="1614367"/>
                </a:lnTo>
                <a:lnTo>
                  <a:pt x="1802039" y="1623436"/>
                </a:lnTo>
                <a:lnTo>
                  <a:pt x="1868941" y="1636133"/>
                </a:lnTo>
                <a:lnTo>
                  <a:pt x="1855334" y="1700977"/>
                </a:lnTo>
                <a:lnTo>
                  <a:pt x="1791154" y="1688960"/>
                </a:lnTo>
                <a:lnTo>
                  <a:pt x="1788659" y="1699163"/>
                </a:lnTo>
                <a:lnTo>
                  <a:pt x="1785711" y="1709365"/>
                </a:lnTo>
                <a:lnTo>
                  <a:pt x="1782309" y="1719115"/>
                </a:lnTo>
                <a:lnTo>
                  <a:pt x="1778907" y="1729091"/>
                </a:lnTo>
                <a:lnTo>
                  <a:pt x="1775278" y="1738840"/>
                </a:lnTo>
                <a:lnTo>
                  <a:pt x="1771196" y="1748363"/>
                </a:lnTo>
                <a:lnTo>
                  <a:pt x="1767114" y="1758112"/>
                </a:lnTo>
                <a:lnTo>
                  <a:pt x="1762578" y="1767408"/>
                </a:lnTo>
                <a:lnTo>
                  <a:pt x="1813152" y="1800737"/>
                </a:lnTo>
                <a:lnTo>
                  <a:pt x="1775959" y="1855831"/>
                </a:lnTo>
                <a:lnTo>
                  <a:pt x="1728787" y="1824543"/>
                </a:lnTo>
                <a:lnTo>
                  <a:pt x="1722211" y="1833385"/>
                </a:lnTo>
                <a:lnTo>
                  <a:pt x="1715634" y="1842228"/>
                </a:lnTo>
                <a:lnTo>
                  <a:pt x="1708604" y="1850617"/>
                </a:lnTo>
                <a:lnTo>
                  <a:pt x="1701573" y="1859006"/>
                </a:lnTo>
                <a:lnTo>
                  <a:pt x="1694089" y="1866714"/>
                </a:lnTo>
                <a:lnTo>
                  <a:pt x="1686378" y="1874650"/>
                </a:lnTo>
                <a:lnTo>
                  <a:pt x="1678668" y="1882132"/>
                </a:lnTo>
                <a:lnTo>
                  <a:pt x="1670730" y="1889614"/>
                </a:lnTo>
                <a:lnTo>
                  <a:pt x="1699305" y="1932919"/>
                </a:lnTo>
                <a:lnTo>
                  <a:pt x="1644196" y="1970329"/>
                </a:lnTo>
                <a:lnTo>
                  <a:pt x="1616982" y="1929064"/>
                </a:lnTo>
                <a:lnTo>
                  <a:pt x="1607457" y="1934959"/>
                </a:lnTo>
                <a:lnTo>
                  <a:pt x="1597932" y="1940174"/>
                </a:lnTo>
                <a:lnTo>
                  <a:pt x="1587727" y="1945162"/>
                </a:lnTo>
                <a:lnTo>
                  <a:pt x="1577975" y="1950150"/>
                </a:lnTo>
                <a:lnTo>
                  <a:pt x="1567543" y="1954684"/>
                </a:lnTo>
                <a:lnTo>
                  <a:pt x="1557337" y="1958539"/>
                </a:lnTo>
                <a:lnTo>
                  <a:pt x="1546678" y="1962393"/>
                </a:lnTo>
                <a:lnTo>
                  <a:pt x="1536019" y="1966021"/>
                </a:lnTo>
                <a:lnTo>
                  <a:pt x="1544637" y="2012273"/>
                </a:lnTo>
                <a:lnTo>
                  <a:pt x="1480003" y="2026104"/>
                </a:lnTo>
                <a:lnTo>
                  <a:pt x="1471159" y="1979624"/>
                </a:lnTo>
                <a:lnTo>
                  <a:pt x="1461407" y="1980531"/>
                </a:lnTo>
                <a:lnTo>
                  <a:pt x="1451202" y="1981438"/>
                </a:lnTo>
                <a:lnTo>
                  <a:pt x="1441450" y="1981892"/>
                </a:lnTo>
                <a:lnTo>
                  <a:pt x="1431244" y="1981892"/>
                </a:lnTo>
                <a:lnTo>
                  <a:pt x="1418998" y="1981665"/>
                </a:lnTo>
                <a:lnTo>
                  <a:pt x="1406752" y="1980985"/>
                </a:lnTo>
                <a:lnTo>
                  <a:pt x="1394959" y="1979851"/>
                </a:lnTo>
                <a:lnTo>
                  <a:pt x="1382939" y="1978491"/>
                </a:lnTo>
                <a:lnTo>
                  <a:pt x="1372734" y="2027237"/>
                </a:lnTo>
                <a:lnTo>
                  <a:pt x="1308553" y="2015221"/>
                </a:lnTo>
                <a:lnTo>
                  <a:pt x="1318985" y="1963754"/>
                </a:lnTo>
                <a:lnTo>
                  <a:pt x="1309007" y="1960126"/>
                </a:lnTo>
                <a:lnTo>
                  <a:pt x="1299028" y="1956272"/>
                </a:lnTo>
                <a:lnTo>
                  <a:pt x="1289276" y="1952190"/>
                </a:lnTo>
                <a:lnTo>
                  <a:pt x="1279525" y="1947883"/>
                </a:lnTo>
                <a:lnTo>
                  <a:pt x="1269773" y="1942895"/>
                </a:lnTo>
                <a:lnTo>
                  <a:pt x="1260475" y="1937907"/>
                </a:lnTo>
                <a:lnTo>
                  <a:pt x="1251176" y="1932692"/>
                </a:lnTo>
                <a:lnTo>
                  <a:pt x="1242105" y="1927024"/>
                </a:lnTo>
                <a:lnTo>
                  <a:pt x="1209675" y="1975317"/>
                </a:lnTo>
                <a:lnTo>
                  <a:pt x="1155473" y="1939267"/>
                </a:lnTo>
                <a:lnTo>
                  <a:pt x="1189944" y="1888027"/>
                </a:lnTo>
                <a:lnTo>
                  <a:pt x="1182460" y="1880998"/>
                </a:lnTo>
                <a:lnTo>
                  <a:pt x="1175203" y="1873970"/>
                </a:lnTo>
                <a:lnTo>
                  <a:pt x="1168173" y="1866488"/>
                </a:lnTo>
                <a:lnTo>
                  <a:pt x="1161142" y="1859006"/>
                </a:lnTo>
                <a:lnTo>
                  <a:pt x="1154566" y="1851070"/>
                </a:lnTo>
                <a:lnTo>
                  <a:pt x="1147989" y="1843361"/>
                </a:lnTo>
                <a:lnTo>
                  <a:pt x="1141412" y="1835199"/>
                </a:lnTo>
                <a:lnTo>
                  <a:pt x="1135289" y="1827037"/>
                </a:lnTo>
                <a:lnTo>
                  <a:pt x="1080633" y="1863994"/>
                </a:lnTo>
                <a:lnTo>
                  <a:pt x="1044575" y="1809806"/>
                </a:lnTo>
                <a:lnTo>
                  <a:pt x="1101498" y="1771262"/>
                </a:lnTo>
                <a:lnTo>
                  <a:pt x="1097189" y="1761966"/>
                </a:lnTo>
                <a:lnTo>
                  <a:pt x="1093107" y="1753351"/>
                </a:lnTo>
                <a:lnTo>
                  <a:pt x="1089478" y="1743828"/>
                </a:lnTo>
                <a:lnTo>
                  <a:pt x="1085623" y="1734759"/>
                </a:lnTo>
                <a:lnTo>
                  <a:pt x="1082448" y="1725236"/>
                </a:lnTo>
                <a:lnTo>
                  <a:pt x="1079046" y="1715941"/>
                </a:lnTo>
                <a:lnTo>
                  <a:pt x="1076098" y="1706418"/>
                </a:lnTo>
                <a:lnTo>
                  <a:pt x="1073376" y="1696442"/>
                </a:lnTo>
                <a:lnTo>
                  <a:pt x="1004660" y="1710953"/>
                </a:lnTo>
                <a:lnTo>
                  <a:pt x="992187" y="1646335"/>
                </a:lnTo>
                <a:lnTo>
                  <a:pt x="1061130" y="1631825"/>
                </a:lnTo>
                <a:lnTo>
                  <a:pt x="1060223" y="1620715"/>
                </a:lnTo>
                <a:lnTo>
                  <a:pt x="1059316" y="1609832"/>
                </a:lnTo>
                <a:lnTo>
                  <a:pt x="1058862" y="1598723"/>
                </a:lnTo>
                <a:lnTo>
                  <a:pt x="1058635" y="1587386"/>
                </a:lnTo>
                <a:lnTo>
                  <a:pt x="1058862" y="1578317"/>
                </a:lnTo>
                <a:lnTo>
                  <a:pt x="1059089" y="1569248"/>
                </a:lnTo>
                <a:lnTo>
                  <a:pt x="1059542" y="1560406"/>
                </a:lnTo>
                <a:lnTo>
                  <a:pt x="1060450" y="1551337"/>
                </a:lnTo>
                <a:lnTo>
                  <a:pt x="993548" y="1538867"/>
                </a:lnTo>
                <a:lnTo>
                  <a:pt x="1007155" y="1474023"/>
                </a:lnTo>
                <a:lnTo>
                  <a:pt x="1071335" y="1486039"/>
                </a:lnTo>
                <a:lnTo>
                  <a:pt x="1074057" y="1475836"/>
                </a:lnTo>
                <a:lnTo>
                  <a:pt x="1076778" y="1465860"/>
                </a:lnTo>
                <a:lnTo>
                  <a:pt x="1080180" y="1455658"/>
                </a:lnTo>
                <a:lnTo>
                  <a:pt x="1083582" y="1445908"/>
                </a:lnTo>
                <a:lnTo>
                  <a:pt x="1087210" y="1436159"/>
                </a:lnTo>
                <a:lnTo>
                  <a:pt x="1091292" y="1426410"/>
                </a:lnTo>
                <a:lnTo>
                  <a:pt x="1095375" y="1417114"/>
                </a:lnTo>
                <a:lnTo>
                  <a:pt x="1099683" y="1407818"/>
                </a:lnTo>
                <a:lnTo>
                  <a:pt x="1049337" y="1374263"/>
                </a:lnTo>
                <a:lnTo>
                  <a:pt x="1082596" y="1324488"/>
                </a:lnTo>
                <a:lnTo>
                  <a:pt x="1072071" y="1329961"/>
                </a:lnTo>
                <a:lnTo>
                  <a:pt x="1054392" y="1338574"/>
                </a:lnTo>
                <a:lnTo>
                  <a:pt x="1036486" y="1346733"/>
                </a:lnTo>
                <a:lnTo>
                  <a:pt x="1018581" y="1354213"/>
                </a:lnTo>
                <a:lnTo>
                  <a:pt x="1000222" y="1361012"/>
                </a:lnTo>
                <a:lnTo>
                  <a:pt x="981410" y="1367585"/>
                </a:lnTo>
                <a:lnTo>
                  <a:pt x="962597" y="1373478"/>
                </a:lnTo>
                <a:lnTo>
                  <a:pt x="978010" y="1451444"/>
                </a:lnTo>
                <a:lnTo>
                  <a:pt x="863550" y="1474335"/>
                </a:lnTo>
                <a:lnTo>
                  <a:pt x="847911" y="1396142"/>
                </a:lnTo>
                <a:lnTo>
                  <a:pt x="830458" y="1397955"/>
                </a:lnTo>
                <a:lnTo>
                  <a:pt x="812779" y="1399089"/>
                </a:lnTo>
                <a:lnTo>
                  <a:pt x="794874" y="1399995"/>
                </a:lnTo>
                <a:lnTo>
                  <a:pt x="776968" y="1400222"/>
                </a:lnTo>
                <a:lnTo>
                  <a:pt x="766089" y="1399995"/>
                </a:lnTo>
                <a:lnTo>
                  <a:pt x="755209" y="1399542"/>
                </a:lnTo>
                <a:lnTo>
                  <a:pt x="744557" y="1399089"/>
                </a:lnTo>
                <a:lnTo>
                  <a:pt x="733904" y="1398635"/>
                </a:lnTo>
                <a:lnTo>
                  <a:pt x="723251" y="1397729"/>
                </a:lnTo>
                <a:lnTo>
                  <a:pt x="712599" y="1396822"/>
                </a:lnTo>
                <a:lnTo>
                  <a:pt x="701946" y="1395689"/>
                </a:lnTo>
                <a:lnTo>
                  <a:pt x="691520" y="1394329"/>
                </a:lnTo>
                <a:lnTo>
                  <a:pt x="673614" y="1476375"/>
                </a:lnTo>
                <a:lnTo>
                  <a:pt x="559381" y="1455977"/>
                </a:lnTo>
                <a:lnTo>
                  <a:pt x="578420" y="1369398"/>
                </a:lnTo>
                <a:lnTo>
                  <a:pt x="560514" y="1363505"/>
                </a:lnTo>
                <a:lnTo>
                  <a:pt x="542835" y="1356932"/>
                </a:lnTo>
                <a:lnTo>
                  <a:pt x="525609" y="1350133"/>
                </a:lnTo>
                <a:lnTo>
                  <a:pt x="508157" y="1342654"/>
                </a:lnTo>
                <a:lnTo>
                  <a:pt x="491158" y="1334721"/>
                </a:lnTo>
                <a:lnTo>
                  <a:pt x="474613" y="1326562"/>
                </a:lnTo>
                <a:lnTo>
                  <a:pt x="458294" y="1317723"/>
                </a:lnTo>
                <a:lnTo>
                  <a:pt x="441975" y="1308430"/>
                </a:lnTo>
                <a:lnTo>
                  <a:pt x="384857" y="1388890"/>
                </a:lnTo>
                <a:lnTo>
                  <a:pt x="288530" y="1328602"/>
                </a:lnTo>
                <a:lnTo>
                  <a:pt x="349726" y="1242249"/>
                </a:lnTo>
                <a:lnTo>
                  <a:pt x="336580" y="1230690"/>
                </a:lnTo>
                <a:lnTo>
                  <a:pt x="323434" y="1218678"/>
                </a:lnTo>
                <a:lnTo>
                  <a:pt x="310968" y="1206439"/>
                </a:lnTo>
                <a:lnTo>
                  <a:pt x="298729" y="1193747"/>
                </a:lnTo>
                <a:lnTo>
                  <a:pt x="286716" y="1181055"/>
                </a:lnTo>
                <a:lnTo>
                  <a:pt x="275157" y="1167683"/>
                </a:lnTo>
                <a:lnTo>
                  <a:pt x="264051" y="1153857"/>
                </a:lnTo>
                <a:lnTo>
                  <a:pt x="253172" y="1140032"/>
                </a:lnTo>
                <a:lnTo>
                  <a:pt x="155711" y="1202359"/>
                </a:lnTo>
                <a:lnTo>
                  <a:pt x="92248" y="1111021"/>
                </a:lnTo>
                <a:lnTo>
                  <a:pt x="193109" y="1046200"/>
                </a:lnTo>
                <a:lnTo>
                  <a:pt x="185629" y="1031468"/>
                </a:lnTo>
                <a:lnTo>
                  <a:pt x="178603" y="1016283"/>
                </a:lnTo>
                <a:lnTo>
                  <a:pt x="171350" y="1000871"/>
                </a:lnTo>
                <a:lnTo>
                  <a:pt x="165230" y="985232"/>
                </a:lnTo>
                <a:lnTo>
                  <a:pt x="159111" y="969594"/>
                </a:lnTo>
                <a:lnTo>
                  <a:pt x="153218" y="953502"/>
                </a:lnTo>
                <a:lnTo>
                  <a:pt x="148004" y="937183"/>
                </a:lnTo>
                <a:lnTo>
                  <a:pt x="143018" y="921091"/>
                </a:lnTo>
                <a:lnTo>
                  <a:pt x="21305" y="945342"/>
                </a:lnTo>
                <a:lnTo>
                  <a:pt x="0" y="837005"/>
                </a:lnTo>
                <a:lnTo>
                  <a:pt x="121713" y="812754"/>
                </a:lnTo>
                <a:lnTo>
                  <a:pt x="119673" y="794169"/>
                </a:lnTo>
                <a:lnTo>
                  <a:pt x="118540" y="775584"/>
                </a:lnTo>
                <a:lnTo>
                  <a:pt x="117633" y="756999"/>
                </a:lnTo>
                <a:lnTo>
                  <a:pt x="117180" y="738188"/>
                </a:lnTo>
                <a:lnTo>
                  <a:pt x="117406" y="723002"/>
                </a:lnTo>
                <a:lnTo>
                  <a:pt x="118313" y="707817"/>
                </a:lnTo>
                <a:lnTo>
                  <a:pt x="118993" y="692632"/>
                </a:lnTo>
                <a:lnTo>
                  <a:pt x="120353" y="677673"/>
                </a:lnTo>
                <a:lnTo>
                  <a:pt x="2040" y="656595"/>
                </a:lnTo>
                <a:lnTo>
                  <a:pt x="25838" y="547805"/>
                </a:lnTo>
                <a:lnTo>
                  <a:pt x="139392" y="567976"/>
                </a:lnTo>
                <a:lnTo>
                  <a:pt x="144151" y="550978"/>
                </a:lnTo>
                <a:lnTo>
                  <a:pt x="149591" y="533979"/>
                </a:lnTo>
                <a:lnTo>
                  <a:pt x="155257" y="516981"/>
                </a:lnTo>
                <a:lnTo>
                  <a:pt x="161377" y="500662"/>
                </a:lnTo>
                <a:lnTo>
                  <a:pt x="167950" y="484344"/>
                </a:lnTo>
                <a:lnTo>
                  <a:pt x="174750" y="468025"/>
                </a:lnTo>
                <a:lnTo>
                  <a:pt x="182229" y="452160"/>
                </a:lnTo>
                <a:lnTo>
                  <a:pt x="189935" y="436521"/>
                </a:lnTo>
                <a:lnTo>
                  <a:pt x="100634" y="380313"/>
                </a:lnTo>
                <a:lnTo>
                  <a:pt x="166363" y="287614"/>
                </a:lnTo>
                <a:lnTo>
                  <a:pt x="250225" y="339970"/>
                </a:lnTo>
                <a:lnTo>
                  <a:pt x="261558" y="325464"/>
                </a:lnTo>
                <a:lnTo>
                  <a:pt x="273344" y="310732"/>
                </a:lnTo>
                <a:lnTo>
                  <a:pt x="285583" y="296680"/>
                </a:lnTo>
                <a:lnTo>
                  <a:pt x="298502" y="282628"/>
                </a:lnTo>
                <a:lnTo>
                  <a:pt x="311422" y="269483"/>
                </a:lnTo>
                <a:lnTo>
                  <a:pt x="325021" y="256337"/>
                </a:lnTo>
                <a:lnTo>
                  <a:pt x="338620" y="243645"/>
                </a:lnTo>
                <a:lnTo>
                  <a:pt x="353126" y="231179"/>
                </a:lnTo>
                <a:lnTo>
                  <a:pt x="302356" y="158653"/>
                </a:lnTo>
                <a:lnTo>
                  <a:pt x="399817" y="96098"/>
                </a:lnTo>
                <a:lnTo>
                  <a:pt x="447868" y="164772"/>
                </a:lnTo>
                <a:lnTo>
                  <a:pt x="464640" y="155253"/>
                </a:lnTo>
                <a:lnTo>
                  <a:pt x="482092" y="146187"/>
                </a:lnTo>
                <a:lnTo>
                  <a:pt x="499545" y="137801"/>
                </a:lnTo>
                <a:lnTo>
                  <a:pt x="517450" y="129642"/>
                </a:lnTo>
                <a:lnTo>
                  <a:pt x="535582" y="122389"/>
                </a:lnTo>
                <a:lnTo>
                  <a:pt x="553941" y="115363"/>
                </a:lnTo>
                <a:lnTo>
                  <a:pt x="572753" y="109017"/>
                </a:lnTo>
                <a:lnTo>
                  <a:pt x="591566" y="103124"/>
                </a:lnTo>
                <a:lnTo>
                  <a:pt x="575926" y="24931"/>
                </a:lnTo>
                <a:lnTo>
                  <a:pt x="690613" y="2267"/>
                </a:lnTo>
                <a:lnTo>
                  <a:pt x="706026" y="80233"/>
                </a:lnTo>
                <a:lnTo>
                  <a:pt x="723705" y="78420"/>
                </a:lnTo>
                <a:lnTo>
                  <a:pt x="741384" y="77513"/>
                </a:lnTo>
                <a:lnTo>
                  <a:pt x="759063" y="76607"/>
                </a:lnTo>
                <a:lnTo>
                  <a:pt x="776968" y="76380"/>
                </a:lnTo>
                <a:lnTo>
                  <a:pt x="787848" y="76380"/>
                </a:lnTo>
                <a:lnTo>
                  <a:pt x="798727" y="76607"/>
                </a:lnTo>
                <a:lnTo>
                  <a:pt x="809380" y="77060"/>
                </a:lnTo>
                <a:lnTo>
                  <a:pt x="820032" y="77967"/>
                </a:lnTo>
                <a:lnTo>
                  <a:pt x="830685" y="78646"/>
                </a:lnTo>
                <a:lnTo>
                  <a:pt x="841338" y="79780"/>
                </a:lnTo>
                <a:lnTo>
                  <a:pt x="851764" y="80686"/>
                </a:lnTo>
                <a:lnTo>
                  <a:pt x="862417" y="82046"/>
                </a:lnTo>
                <a:lnTo>
                  <a:pt x="880549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ctr" anchorCtr="1">
            <a:normAutofit fontScale="92500" lnSpcReduction="10000"/>
          </a:bodyPr>
          <a:lstStyle/>
          <a:p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54" name="椭圆 53"/>
          <p:cNvSpPr/>
          <p:nvPr>
            <p:custDataLst>
              <p:tags r:id="rId14"/>
            </p:custDataLst>
          </p:nvPr>
        </p:nvSpPr>
        <p:spPr>
          <a:xfrm>
            <a:off x="7740680" y="5055589"/>
            <a:ext cx="296543" cy="29654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38100" dir="4020000" sx="98000" sy="98000" algn="ctr" rotWithShape="0">
              <a:srgbClr val="474747">
                <a:alpha val="92941"/>
              </a:srgbClr>
            </a:outerShdw>
          </a:effectLst>
          <a:scene3d>
            <a:camera prst="orthographicFront"/>
            <a:lightRig rig="threePt" dir="t"/>
          </a:scene3d>
          <a:sp3d>
            <a:bevelT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cxnSp>
        <p:nvCxnSpPr>
          <p:cNvPr id="55" name="直接连接符 54"/>
          <p:cNvCxnSpPr/>
          <p:nvPr>
            <p:custDataLst>
              <p:tags r:id="rId15"/>
            </p:custDataLst>
          </p:nvPr>
        </p:nvCxnSpPr>
        <p:spPr>
          <a:xfrm>
            <a:off x="7888951" y="5505782"/>
            <a:ext cx="0" cy="1067095"/>
          </a:xfrm>
          <a:prstGeom prst="lin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4000">
                <a:schemeClr val="accent1"/>
              </a:gs>
            </a:gsLst>
            <a:lin ang="3600000" scaled="0"/>
          </a:gradFill>
          <a:ln w="19050">
            <a:solidFill>
              <a:schemeClr val="accent1"/>
            </a:solidFill>
          </a:ln>
          <a:effectLst>
            <a:outerShdw blurRad="127000" dist="38100" dir="4020000" sx="98000" sy="98000" algn="ctr" rotWithShape="0">
              <a:srgbClr val="474747">
                <a:alpha val="9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6" name="椭圆 55"/>
          <p:cNvSpPr/>
          <p:nvPr>
            <p:custDataLst>
              <p:tags r:id="rId16"/>
            </p:custDataLst>
          </p:nvPr>
        </p:nvSpPr>
        <p:spPr>
          <a:xfrm>
            <a:off x="5239267" y="5055589"/>
            <a:ext cx="296543" cy="29654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27000" dist="38100" dir="4020000" sx="98000" sy="98000" algn="ctr" rotWithShape="0">
              <a:srgbClr val="474747">
                <a:alpha val="92941"/>
              </a:srgbClr>
            </a:outerShdw>
          </a:effectLst>
          <a:scene3d>
            <a:camera prst="orthographicFront"/>
            <a:lightRig rig="threePt" dir="t"/>
          </a:scene3d>
          <a:sp3d>
            <a:bevelT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cxnSp>
        <p:nvCxnSpPr>
          <p:cNvPr id="57" name="直接连接符 56"/>
          <p:cNvCxnSpPr/>
          <p:nvPr>
            <p:custDataLst>
              <p:tags r:id="rId17"/>
            </p:custDataLst>
          </p:nvPr>
        </p:nvCxnSpPr>
        <p:spPr>
          <a:xfrm>
            <a:off x="5387539" y="5505782"/>
            <a:ext cx="0" cy="1067095"/>
          </a:xfrm>
          <a:prstGeom prst="lin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4000">
                <a:schemeClr val="accent1"/>
              </a:gs>
            </a:gsLst>
            <a:lin ang="3600000" scaled="0"/>
          </a:gradFill>
          <a:ln w="19050">
            <a:solidFill>
              <a:schemeClr val="accent3"/>
            </a:solidFill>
          </a:ln>
          <a:effectLst>
            <a:outerShdw blurRad="127000" dist="38100" dir="4020000" sx="98000" sy="98000" algn="ctr" rotWithShape="0">
              <a:srgbClr val="474747">
                <a:alpha val="9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8" name="椭圆 57"/>
          <p:cNvSpPr/>
          <p:nvPr>
            <p:custDataLst>
              <p:tags r:id="rId18"/>
            </p:custDataLst>
          </p:nvPr>
        </p:nvSpPr>
        <p:spPr>
          <a:xfrm flipV="1">
            <a:off x="3840289" y="2398222"/>
            <a:ext cx="296543" cy="29654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27000" dist="38100" dir="4020000" sx="98000" sy="98000" algn="ctr" rotWithShape="0">
              <a:srgbClr val="474747">
                <a:alpha val="92941"/>
              </a:srgbClr>
            </a:outerShdw>
          </a:effectLst>
          <a:scene3d>
            <a:camera prst="orthographicFront"/>
            <a:lightRig rig="threePt" dir="t"/>
          </a:scene3d>
          <a:sp3d>
            <a:bevelT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cxnSp>
        <p:nvCxnSpPr>
          <p:cNvPr id="59" name="直接连接符 58"/>
          <p:cNvCxnSpPr/>
          <p:nvPr>
            <p:custDataLst>
              <p:tags r:id="rId19"/>
            </p:custDataLst>
          </p:nvPr>
        </p:nvCxnSpPr>
        <p:spPr>
          <a:xfrm flipV="1">
            <a:off x="3988561" y="1176709"/>
            <a:ext cx="0" cy="1067095"/>
          </a:xfrm>
          <a:prstGeom prst="lin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4000">
                <a:schemeClr val="accent1"/>
              </a:gs>
            </a:gsLst>
            <a:lin ang="3600000" scaled="0"/>
          </a:gradFill>
          <a:ln w="19050">
            <a:solidFill>
              <a:schemeClr val="accent4"/>
            </a:solidFill>
          </a:ln>
          <a:effectLst>
            <a:outerShdw blurRad="127000" dist="38100" dir="4020000" sx="98000" sy="98000" algn="ctr" rotWithShape="0">
              <a:srgbClr val="474747">
                <a:alpha val="9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0" name="椭圆 59"/>
          <p:cNvSpPr/>
          <p:nvPr>
            <p:custDataLst>
              <p:tags r:id="rId20"/>
            </p:custDataLst>
          </p:nvPr>
        </p:nvSpPr>
        <p:spPr>
          <a:xfrm flipV="1">
            <a:off x="6400088" y="2398222"/>
            <a:ext cx="296543" cy="29654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4020000" sx="98000" sy="98000" algn="ctr" rotWithShape="0">
              <a:srgbClr val="474747">
                <a:alpha val="92941"/>
              </a:srgbClr>
            </a:outerShdw>
          </a:effectLst>
          <a:scene3d>
            <a:camera prst="orthographicFront"/>
            <a:lightRig rig="threePt" dir="t"/>
          </a:scene3d>
          <a:sp3d>
            <a:bevelT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cxnSp>
        <p:nvCxnSpPr>
          <p:cNvPr id="61" name="直接连接符 60"/>
          <p:cNvCxnSpPr/>
          <p:nvPr>
            <p:custDataLst>
              <p:tags r:id="rId21"/>
            </p:custDataLst>
          </p:nvPr>
        </p:nvCxnSpPr>
        <p:spPr>
          <a:xfrm flipV="1">
            <a:off x="6547592" y="1176709"/>
            <a:ext cx="0" cy="1067095"/>
          </a:xfrm>
          <a:prstGeom prst="lin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4000">
                <a:schemeClr val="accent1"/>
              </a:gs>
            </a:gsLst>
            <a:lin ang="3600000" scaled="0"/>
          </a:gradFill>
          <a:ln w="19050">
            <a:solidFill>
              <a:schemeClr val="accent2"/>
            </a:solidFill>
          </a:ln>
          <a:effectLst>
            <a:outerShdw blurRad="127000" dist="38100" dir="4020000" sx="98000" sy="98000" algn="ctr" rotWithShape="0">
              <a:srgbClr val="474747">
                <a:alpha val="9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3" name="文本框 62"/>
          <p:cNvSpPr txBox="1"/>
          <p:nvPr>
            <p:custDataLst>
              <p:tags r:id="rId22"/>
            </p:custDataLst>
          </p:nvPr>
        </p:nvSpPr>
        <p:spPr>
          <a:xfrm>
            <a:off x="1698625" y="1406595"/>
            <a:ext cx="2289376" cy="4463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dirty="0" smtClean="0">
                <a:solidFill>
                  <a:srgbClr val="2DBCEF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专业度</a:t>
            </a:r>
          </a:p>
        </p:txBody>
      </p:sp>
      <p:sp>
        <p:nvSpPr>
          <p:cNvPr id="65" name="文本框 64"/>
          <p:cNvSpPr txBox="1"/>
          <p:nvPr>
            <p:custDataLst>
              <p:tags r:id="rId23"/>
            </p:custDataLst>
          </p:nvPr>
        </p:nvSpPr>
        <p:spPr>
          <a:xfrm>
            <a:off x="3038071" y="5816017"/>
            <a:ext cx="2289376" cy="4463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zh-CN" altLang="en-US" sz="24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客户话术</a:t>
            </a:r>
          </a:p>
        </p:txBody>
      </p:sp>
      <p:sp>
        <p:nvSpPr>
          <p:cNvPr id="67" name="文本框 66"/>
          <p:cNvSpPr txBox="1"/>
          <p:nvPr>
            <p:custDataLst>
              <p:tags r:id="rId24"/>
            </p:custDataLst>
          </p:nvPr>
        </p:nvSpPr>
        <p:spPr>
          <a:xfrm>
            <a:off x="7874784" y="5816017"/>
            <a:ext cx="2289376" cy="4463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留客率</a:t>
            </a:r>
          </a:p>
        </p:txBody>
      </p:sp>
      <p:grpSp>
        <p:nvGrpSpPr>
          <p:cNvPr id="68" name="组合 67"/>
          <p:cNvGrpSpPr/>
          <p:nvPr>
            <p:custDataLst>
              <p:tags r:id="rId25"/>
            </p:custDataLst>
          </p:nvPr>
        </p:nvGrpSpPr>
        <p:grpSpPr>
          <a:xfrm>
            <a:off x="4294323" y="2496558"/>
            <a:ext cx="1941360" cy="125993"/>
            <a:chOff x="5539538" y="2500346"/>
            <a:chExt cx="1608046" cy="104200"/>
          </a:xfrm>
          <a:solidFill>
            <a:schemeClr val="bg1">
              <a:lumMod val="75000"/>
            </a:schemeClr>
          </a:solidFill>
        </p:grpSpPr>
        <p:sp>
          <p:nvSpPr>
            <p:cNvPr id="69" name="椭圆 68"/>
            <p:cNvSpPr/>
            <p:nvPr>
              <p:custDataLst>
                <p:tags r:id="rId45"/>
              </p:custDataLst>
            </p:nvPr>
          </p:nvSpPr>
          <p:spPr>
            <a:xfrm>
              <a:off x="5539538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0" name="椭圆 69"/>
            <p:cNvSpPr/>
            <p:nvPr>
              <p:custDataLst>
                <p:tags r:id="rId46"/>
              </p:custDataLst>
            </p:nvPr>
          </p:nvSpPr>
          <p:spPr>
            <a:xfrm>
              <a:off x="5915500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1" name="椭圆 70"/>
            <p:cNvSpPr/>
            <p:nvPr>
              <p:custDataLst>
                <p:tags r:id="rId47"/>
              </p:custDataLst>
            </p:nvPr>
          </p:nvSpPr>
          <p:spPr>
            <a:xfrm>
              <a:off x="6291462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8"/>
              </p:custDataLst>
            </p:nvPr>
          </p:nvSpPr>
          <p:spPr>
            <a:xfrm>
              <a:off x="6667424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49"/>
              </p:custDataLst>
            </p:nvPr>
          </p:nvSpPr>
          <p:spPr>
            <a:xfrm>
              <a:off x="7043384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</p:grpSp>
      <p:grpSp>
        <p:nvGrpSpPr>
          <p:cNvPr id="74" name="组合 73"/>
          <p:cNvGrpSpPr/>
          <p:nvPr>
            <p:custDataLst>
              <p:tags r:id="rId26"/>
            </p:custDataLst>
          </p:nvPr>
        </p:nvGrpSpPr>
        <p:grpSpPr>
          <a:xfrm>
            <a:off x="6841830" y="2496558"/>
            <a:ext cx="1941360" cy="125993"/>
            <a:chOff x="7649180" y="2500346"/>
            <a:chExt cx="1608046" cy="104200"/>
          </a:xfrm>
          <a:solidFill>
            <a:schemeClr val="bg1">
              <a:lumMod val="75000"/>
            </a:schemeClr>
          </a:solidFill>
        </p:grpSpPr>
        <p:sp>
          <p:nvSpPr>
            <p:cNvPr id="75" name="椭圆 74"/>
            <p:cNvSpPr/>
            <p:nvPr>
              <p:custDataLst>
                <p:tags r:id="rId40"/>
              </p:custDataLst>
            </p:nvPr>
          </p:nvSpPr>
          <p:spPr>
            <a:xfrm>
              <a:off x="7649180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6" name="椭圆 75"/>
            <p:cNvSpPr/>
            <p:nvPr>
              <p:custDataLst>
                <p:tags r:id="rId41"/>
              </p:custDataLst>
            </p:nvPr>
          </p:nvSpPr>
          <p:spPr>
            <a:xfrm>
              <a:off x="8025142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7" name="椭圆 76"/>
            <p:cNvSpPr/>
            <p:nvPr>
              <p:custDataLst>
                <p:tags r:id="rId42"/>
              </p:custDataLst>
            </p:nvPr>
          </p:nvSpPr>
          <p:spPr>
            <a:xfrm>
              <a:off x="8401104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43"/>
              </p:custDataLst>
            </p:nvPr>
          </p:nvSpPr>
          <p:spPr>
            <a:xfrm>
              <a:off x="8777066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9" name="椭圆 78"/>
            <p:cNvSpPr/>
            <p:nvPr>
              <p:custDataLst>
                <p:tags r:id="rId44"/>
              </p:custDataLst>
            </p:nvPr>
          </p:nvSpPr>
          <p:spPr>
            <a:xfrm>
              <a:off x="9153026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</p:grpSp>
      <p:grpSp>
        <p:nvGrpSpPr>
          <p:cNvPr id="80" name="组合 79"/>
          <p:cNvGrpSpPr/>
          <p:nvPr>
            <p:custDataLst>
              <p:tags r:id="rId27"/>
            </p:custDataLst>
          </p:nvPr>
        </p:nvGrpSpPr>
        <p:grpSpPr>
          <a:xfrm>
            <a:off x="3154244" y="5160839"/>
            <a:ext cx="1941360" cy="125993"/>
            <a:chOff x="3447195" y="2500346"/>
            <a:chExt cx="1608046" cy="104200"/>
          </a:xfrm>
          <a:solidFill>
            <a:schemeClr val="bg1">
              <a:lumMod val="75000"/>
            </a:schemeClr>
          </a:solidFill>
        </p:grpSpPr>
        <p:sp>
          <p:nvSpPr>
            <p:cNvPr id="81" name="椭圆 80"/>
            <p:cNvSpPr/>
            <p:nvPr>
              <p:custDataLst>
                <p:tags r:id="rId35"/>
              </p:custDataLst>
            </p:nvPr>
          </p:nvSpPr>
          <p:spPr>
            <a:xfrm>
              <a:off x="3447195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82" name="椭圆 81"/>
            <p:cNvSpPr/>
            <p:nvPr>
              <p:custDataLst>
                <p:tags r:id="rId36"/>
              </p:custDataLst>
            </p:nvPr>
          </p:nvSpPr>
          <p:spPr>
            <a:xfrm>
              <a:off x="3823157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83" name="椭圆 82"/>
            <p:cNvSpPr/>
            <p:nvPr>
              <p:custDataLst>
                <p:tags r:id="rId37"/>
              </p:custDataLst>
            </p:nvPr>
          </p:nvSpPr>
          <p:spPr>
            <a:xfrm>
              <a:off x="4199119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38"/>
              </p:custDataLst>
            </p:nvPr>
          </p:nvSpPr>
          <p:spPr>
            <a:xfrm>
              <a:off x="4575081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85" name="椭圆 84"/>
            <p:cNvSpPr/>
            <p:nvPr>
              <p:custDataLst>
                <p:tags r:id="rId39"/>
              </p:custDataLst>
            </p:nvPr>
          </p:nvSpPr>
          <p:spPr>
            <a:xfrm>
              <a:off x="4951041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</p:grpSp>
      <p:grpSp>
        <p:nvGrpSpPr>
          <p:cNvPr id="86" name="组合 85"/>
          <p:cNvGrpSpPr/>
          <p:nvPr>
            <p:custDataLst>
              <p:tags r:id="rId28"/>
            </p:custDataLst>
          </p:nvPr>
        </p:nvGrpSpPr>
        <p:grpSpPr>
          <a:xfrm>
            <a:off x="5667949" y="5160839"/>
            <a:ext cx="1941360" cy="125993"/>
            <a:chOff x="3447195" y="2500346"/>
            <a:chExt cx="1608046" cy="104200"/>
          </a:xfrm>
          <a:solidFill>
            <a:schemeClr val="bg1">
              <a:lumMod val="75000"/>
            </a:schemeClr>
          </a:solidFill>
        </p:grpSpPr>
        <p:sp>
          <p:nvSpPr>
            <p:cNvPr id="87" name="椭圆 86"/>
            <p:cNvSpPr/>
            <p:nvPr>
              <p:custDataLst>
                <p:tags r:id="rId30"/>
              </p:custDataLst>
            </p:nvPr>
          </p:nvSpPr>
          <p:spPr>
            <a:xfrm>
              <a:off x="3447195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88" name="椭圆 87"/>
            <p:cNvSpPr/>
            <p:nvPr>
              <p:custDataLst>
                <p:tags r:id="rId31"/>
              </p:custDataLst>
            </p:nvPr>
          </p:nvSpPr>
          <p:spPr>
            <a:xfrm>
              <a:off x="3823157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89" name="椭圆 88"/>
            <p:cNvSpPr/>
            <p:nvPr>
              <p:custDataLst>
                <p:tags r:id="rId32"/>
              </p:custDataLst>
            </p:nvPr>
          </p:nvSpPr>
          <p:spPr>
            <a:xfrm>
              <a:off x="4199119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90" name="椭圆 89"/>
            <p:cNvSpPr/>
            <p:nvPr>
              <p:custDataLst>
                <p:tags r:id="rId33"/>
              </p:custDataLst>
            </p:nvPr>
          </p:nvSpPr>
          <p:spPr>
            <a:xfrm>
              <a:off x="4575081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91" name="椭圆 90"/>
            <p:cNvSpPr/>
            <p:nvPr>
              <p:custDataLst>
                <p:tags r:id="rId34"/>
              </p:custDataLst>
            </p:nvPr>
          </p:nvSpPr>
          <p:spPr>
            <a:xfrm>
              <a:off x="4951041" y="2500346"/>
              <a:ext cx="104200" cy="104200"/>
            </a:xfrm>
            <a:prstGeom prst="ellipse">
              <a:avLst/>
            </a:prstGeom>
            <a:grpFill/>
            <a:ln>
              <a:noFill/>
            </a:ln>
            <a:effectLst>
              <a:outerShdw blurRad="127000" dist="38100" dir="4020000" sx="98000" sy="98000" algn="ctr" rotWithShape="0">
                <a:srgbClr val="474747">
                  <a:alpha val="9294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</p:grpSp>
      <p:sp>
        <p:nvSpPr>
          <p:cNvPr id="93" name="文本框 92"/>
          <p:cNvSpPr txBox="1"/>
          <p:nvPr>
            <p:custDataLst>
              <p:tags r:id="rId29"/>
            </p:custDataLst>
          </p:nvPr>
        </p:nvSpPr>
        <p:spPr>
          <a:xfrm>
            <a:off x="6575342" y="1406802"/>
            <a:ext cx="2289376" cy="4463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相应速度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7" name="Group 9(向天歌演示原创作品：www.TopPPT.cn)"/>
          <p:cNvGrpSpPr/>
          <p:nvPr/>
        </p:nvGrpSpPr>
        <p:grpSpPr>
          <a:xfrm>
            <a:off x="2308225" y="2234565"/>
            <a:ext cx="7553324" cy="1956435"/>
            <a:chOff x="2339753" y="1001020"/>
            <a:chExt cx="3169553" cy="576064"/>
          </a:xfrm>
        </p:grpSpPr>
        <p:sp>
          <p:nvSpPr>
            <p:cNvPr id="19" name="Rectangle 18(向天歌演示原创作品：www.TopPPT.cn)"/>
            <p:cNvSpPr/>
            <p:nvPr/>
          </p:nvSpPr>
          <p:spPr>
            <a:xfrm>
              <a:off x="2339753" y="1001020"/>
              <a:ext cx="3169287" cy="576064"/>
            </a:xfrm>
            <a:prstGeom prst="rect">
              <a:avLst/>
            </a:prstGeom>
            <a:solidFill>
              <a:srgbClr val="2B2B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Box 19(向天歌演示原创作品：www.TopPPT.cn)"/>
            <p:cNvSpPr txBox="1"/>
            <p:nvPr/>
          </p:nvSpPr>
          <p:spPr>
            <a:xfrm>
              <a:off x="2339753" y="1094320"/>
              <a:ext cx="3169553" cy="389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algn="ctr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sz="800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团队岗位职责</a:t>
              </a:r>
              <a:endParaRPr kumimoji="0" lang="zh-CN" altLang="en-US" sz="8000" kern="1200" cap="none" spc="0" normalizeH="0" baseline="0" noProof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ym typeface="+mn-ea"/>
              </a:rPr>
              <a:t>推广运营经理</a:t>
            </a:r>
            <a:endParaRPr lang="zh-CN" altLang="en-US" sz="3200" b="1"/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1071880" y="5931535"/>
            <a:ext cx="10398125" cy="6223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1071880" y="6049010"/>
            <a:ext cx="103981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None/>
            </a:pPr>
            <a:r>
              <a:rPr lang="zh-CN" altLang="en-US" sz="2125" b="1">
                <a:solidFill>
                  <a:schemeClr val="bg1"/>
                </a:solidFill>
                <a:sym typeface="+mn-ea"/>
              </a:rPr>
              <a:t>考核要点：</a:t>
            </a:r>
            <a:r>
              <a:rPr lang="zh-CN" altLang="en-US" sz="2125">
                <a:solidFill>
                  <a:srgbClr val="FF0000"/>
                </a:solidFill>
                <a:sym typeface="+mn-ea"/>
              </a:rPr>
              <a:t>团队销售业绩、团队成长、跨部门协作和推广效果</a:t>
            </a:r>
            <a:endParaRPr kumimoji="0" lang="zh-CN" altLang="en-US" sz="212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pic>
        <p:nvPicPr>
          <p:cNvPr id="2" name="图片 1" descr="浅海昌蓝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190" y="223520"/>
            <a:ext cx="10058400" cy="605409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ym typeface="+mn-ea"/>
              </a:rPr>
              <a:t>推广专员</a:t>
            </a:r>
            <a:endParaRPr lang="zh-CN" altLang="en-US" sz="3200" b="1"/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987425" y="5951220"/>
            <a:ext cx="10398125" cy="6223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987425" y="6052820"/>
            <a:ext cx="103981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None/>
            </a:pPr>
            <a:r>
              <a:rPr lang="zh-CN" altLang="en-US" sz="2125" b="1">
                <a:solidFill>
                  <a:schemeClr val="bg1"/>
                </a:solidFill>
                <a:sym typeface="+mn-ea"/>
              </a:rPr>
              <a:t>考核要点：</a:t>
            </a:r>
            <a:r>
              <a:rPr lang="zh-CN" altLang="en-US" sz="2125">
                <a:solidFill>
                  <a:srgbClr val="FF0000"/>
                </a:solidFill>
                <a:sym typeface="+mn-ea"/>
              </a:rPr>
              <a:t>个人销售业绩、推广数据、日常表现、团队协作和推广效果</a:t>
            </a:r>
            <a:endParaRPr kumimoji="0" lang="zh-CN" altLang="en-US" sz="212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grpSp>
        <p:nvGrpSpPr>
          <p:cNvPr id="130" name="组合 129"/>
          <p:cNvGrpSpPr/>
          <p:nvPr>
            <p:custDataLst>
              <p:tags r:id="rId1"/>
            </p:custDataLst>
          </p:nvPr>
        </p:nvGrpSpPr>
        <p:grpSpPr>
          <a:xfrm>
            <a:off x="5222689" y="1093086"/>
            <a:ext cx="1781082" cy="1000342"/>
            <a:chOff x="5108709" y="1609009"/>
            <a:chExt cx="1784521" cy="1002273"/>
          </a:xfrm>
        </p:grpSpPr>
        <p:sp>
          <p:nvSpPr>
            <p:cNvPr id="13" name="圆角矩形 12"/>
            <p:cNvSpPr/>
            <p:nvPr>
              <p:custDataLst>
                <p:tags r:id="rId58"/>
              </p:custDataLst>
            </p:nvPr>
          </p:nvSpPr>
          <p:spPr>
            <a:xfrm>
              <a:off x="5256122" y="1754403"/>
              <a:ext cx="1637108" cy="856879"/>
            </a:xfrm>
            <a:prstGeom prst="roundRect">
              <a:avLst>
                <a:gd name="adj" fmla="val 50000"/>
              </a:avLst>
            </a:prstGeom>
            <a:solidFill>
              <a:srgbClr val="2E82CB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5" name="圆角矩形 4"/>
            <p:cNvSpPr/>
            <p:nvPr>
              <p:custDataLst>
                <p:tags r:id="rId59"/>
              </p:custDataLst>
            </p:nvPr>
          </p:nvSpPr>
          <p:spPr>
            <a:xfrm>
              <a:off x="5108709" y="1609009"/>
              <a:ext cx="1637108" cy="85687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3" name="文本框 2"/>
            <p:cNvSpPr txBox="1"/>
            <p:nvPr>
              <p:custDataLst>
                <p:tags r:id="rId60"/>
              </p:custDataLst>
            </p:nvPr>
          </p:nvSpPr>
          <p:spPr>
            <a:xfrm>
              <a:off x="5236217" y="1714283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normAutofit fontScale="97500"/>
            </a:bodyPr>
            <a:lstStyle/>
            <a:p>
              <a:r>
                <a:rPr lang="en-US" altLang="zh-CN" sz="3595" b="1" smtClean="0">
                  <a:solidFill>
                    <a:srgbClr val="2E82CB"/>
                  </a:solidFill>
                  <a:sym typeface="Arial" panose="020B0604020202020204" pitchFamily="34" charset="0"/>
                </a:rPr>
                <a:t>A</a:t>
              </a:r>
              <a:endParaRPr lang="zh-CN" altLang="en-US" sz="3595" b="1">
                <a:solidFill>
                  <a:srgbClr val="2E82CB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" name="KSO_Shape"/>
            <p:cNvSpPr/>
            <p:nvPr>
              <p:custDataLst>
                <p:tags r:id="rId61"/>
              </p:custDataLst>
            </p:nvPr>
          </p:nvSpPr>
          <p:spPr bwMode="auto">
            <a:xfrm>
              <a:off x="6044021" y="1779072"/>
              <a:ext cx="488499" cy="516752"/>
            </a:xfrm>
            <a:custGeom>
              <a:avLst/>
              <a:gdLst>
                <a:gd name="T0" fmla="*/ 626247 w 3476"/>
                <a:gd name="T1" fmla="*/ 450588 h 3680"/>
                <a:gd name="T2" fmla="*/ 644838 w 3476"/>
                <a:gd name="T3" fmla="*/ 556264 h 3680"/>
                <a:gd name="T4" fmla="*/ 722630 w 3476"/>
                <a:gd name="T5" fmla="*/ 658515 h 3680"/>
                <a:gd name="T6" fmla="*/ 1089571 w 3476"/>
                <a:gd name="T7" fmla="*/ 380138 h 3680"/>
                <a:gd name="T8" fmla="*/ 1073915 w 3476"/>
                <a:gd name="T9" fmla="*/ 1030825 h 3680"/>
                <a:gd name="T10" fmla="*/ 1505438 w 3476"/>
                <a:gd name="T11" fmla="*/ 1489241 h 3680"/>
                <a:gd name="T12" fmla="*/ 1700651 w 3476"/>
                <a:gd name="T13" fmla="*/ 1489241 h 3680"/>
                <a:gd name="T14" fmla="*/ 1700651 w 3476"/>
                <a:gd name="T15" fmla="*/ 1800397 h 3680"/>
                <a:gd name="T16" fmla="*/ 700124 w 3476"/>
                <a:gd name="T17" fmla="*/ 1800397 h 3680"/>
                <a:gd name="T18" fmla="*/ 700124 w 3476"/>
                <a:gd name="T19" fmla="*/ 1489241 h 3680"/>
                <a:gd name="T20" fmla="*/ 766174 w 3476"/>
                <a:gd name="T21" fmla="*/ 1489241 h 3680"/>
                <a:gd name="T22" fmla="*/ 766174 w 3476"/>
                <a:gd name="T23" fmla="*/ 1220160 h 3680"/>
                <a:gd name="T24" fmla="*/ 234842 w 3476"/>
                <a:gd name="T25" fmla="*/ 1028379 h 3680"/>
                <a:gd name="T26" fmla="*/ 612058 w 3476"/>
                <a:gd name="T27" fmla="*/ 742175 h 3680"/>
                <a:gd name="T28" fmla="*/ 533288 w 3476"/>
                <a:gd name="T29" fmla="*/ 637967 h 3680"/>
                <a:gd name="T30" fmla="*/ 440330 w 3476"/>
                <a:gd name="T31" fmla="*/ 591978 h 3680"/>
                <a:gd name="T32" fmla="*/ 462835 w 3476"/>
                <a:gd name="T33" fmla="*/ 428084 h 3680"/>
                <a:gd name="T34" fmla="*/ 626247 w 3476"/>
                <a:gd name="T35" fmla="*/ 450588 h 3680"/>
                <a:gd name="T36" fmla="*/ 0 w 3476"/>
                <a:gd name="T37" fmla="*/ 416342 h 3680"/>
                <a:gd name="T38" fmla="*/ 106168 w 3476"/>
                <a:gd name="T39" fmla="*/ 447164 h 3680"/>
                <a:gd name="T40" fmla="*/ 274961 w 3476"/>
                <a:gd name="T41" fmla="*/ 192760 h 3680"/>
                <a:gd name="T42" fmla="*/ 588085 w 3476"/>
                <a:gd name="T43" fmla="*/ 112525 h 3680"/>
                <a:gd name="T44" fmla="*/ 589063 w 3476"/>
                <a:gd name="T45" fmla="*/ 1957 h 3680"/>
                <a:gd name="T46" fmla="*/ 212337 w 3476"/>
                <a:gd name="T47" fmla="*/ 101762 h 3680"/>
                <a:gd name="T48" fmla="*/ 0 w 3476"/>
                <a:gd name="T49" fmla="*/ 416342 h 3680"/>
                <a:gd name="T50" fmla="*/ 218697 w 3476"/>
                <a:gd name="T51" fmla="*/ 439825 h 3680"/>
                <a:gd name="T52" fmla="*/ 325355 w 3476"/>
                <a:gd name="T53" fmla="*/ 470647 h 3680"/>
                <a:gd name="T54" fmla="*/ 406082 w 3476"/>
                <a:gd name="T55" fmla="*/ 348338 h 3680"/>
                <a:gd name="T56" fmla="*/ 559219 w 3476"/>
                <a:gd name="T57" fmla="*/ 309688 h 3680"/>
                <a:gd name="T58" fmla="*/ 560197 w 3476"/>
                <a:gd name="T59" fmla="*/ 198631 h 3680"/>
                <a:gd name="T60" fmla="*/ 342968 w 3476"/>
                <a:gd name="T61" fmla="*/ 257339 h 3680"/>
                <a:gd name="T62" fmla="*/ 218697 w 3476"/>
                <a:gd name="T63" fmla="*/ 439825 h 3680"/>
                <a:gd name="T64" fmla="*/ 1236348 w 3476"/>
                <a:gd name="T65" fmla="*/ 1489241 h 3680"/>
                <a:gd name="T66" fmla="*/ 963833 w 3476"/>
                <a:gd name="T67" fmla="*/ 1199612 h 3680"/>
                <a:gd name="T68" fmla="*/ 962365 w 3476"/>
                <a:gd name="T69" fmla="*/ 1200102 h 3680"/>
                <a:gd name="T70" fmla="*/ 962365 w 3476"/>
                <a:gd name="T71" fmla="*/ 1489241 h 3680"/>
                <a:gd name="T72" fmla="*/ 1236348 w 3476"/>
                <a:gd name="T73" fmla="*/ 1489241 h 36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476" h="3680">
                  <a:moveTo>
                    <a:pt x="1280" y="921"/>
                  </a:moveTo>
                  <a:cubicBezTo>
                    <a:pt x="1329" y="985"/>
                    <a:pt x="1340" y="1066"/>
                    <a:pt x="1318" y="1137"/>
                  </a:cubicBezTo>
                  <a:cubicBezTo>
                    <a:pt x="1477" y="1346"/>
                    <a:pt x="1477" y="1346"/>
                    <a:pt x="1477" y="1346"/>
                  </a:cubicBezTo>
                  <a:cubicBezTo>
                    <a:pt x="2227" y="777"/>
                    <a:pt x="2227" y="777"/>
                    <a:pt x="2227" y="777"/>
                  </a:cubicBezTo>
                  <a:cubicBezTo>
                    <a:pt x="2522" y="1184"/>
                    <a:pt x="2497" y="1730"/>
                    <a:pt x="2195" y="2107"/>
                  </a:cubicBezTo>
                  <a:cubicBezTo>
                    <a:pt x="3077" y="3044"/>
                    <a:pt x="3077" y="3044"/>
                    <a:pt x="3077" y="3044"/>
                  </a:cubicBezTo>
                  <a:cubicBezTo>
                    <a:pt x="3476" y="3044"/>
                    <a:pt x="3476" y="3044"/>
                    <a:pt x="3476" y="3044"/>
                  </a:cubicBezTo>
                  <a:cubicBezTo>
                    <a:pt x="3476" y="3680"/>
                    <a:pt x="3476" y="3680"/>
                    <a:pt x="3476" y="3680"/>
                  </a:cubicBezTo>
                  <a:cubicBezTo>
                    <a:pt x="1431" y="3680"/>
                    <a:pt x="1431" y="3680"/>
                    <a:pt x="1431" y="3680"/>
                  </a:cubicBezTo>
                  <a:cubicBezTo>
                    <a:pt x="1431" y="3044"/>
                    <a:pt x="1431" y="3044"/>
                    <a:pt x="1431" y="3044"/>
                  </a:cubicBezTo>
                  <a:cubicBezTo>
                    <a:pt x="1566" y="3044"/>
                    <a:pt x="1566" y="3044"/>
                    <a:pt x="1566" y="3044"/>
                  </a:cubicBezTo>
                  <a:cubicBezTo>
                    <a:pt x="1566" y="2494"/>
                    <a:pt x="1566" y="2494"/>
                    <a:pt x="1566" y="2494"/>
                  </a:cubicBezTo>
                  <a:cubicBezTo>
                    <a:pt x="1171" y="2577"/>
                    <a:pt x="746" y="2438"/>
                    <a:pt x="480" y="2102"/>
                  </a:cubicBezTo>
                  <a:cubicBezTo>
                    <a:pt x="1251" y="1517"/>
                    <a:pt x="1251" y="1517"/>
                    <a:pt x="1251" y="1517"/>
                  </a:cubicBezTo>
                  <a:cubicBezTo>
                    <a:pt x="1090" y="1304"/>
                    <a:pt x="1090" y="1304"/>
                    <a:pt x="1090" y="1304"/>
                  </a:cubicBezTo>
                  <a:cubicBezTo>
                    <a:pt x="1018" y="1304"/>
                    <a:pt x="947" y="1272"/>
                    <a:pt x="900" y="1210"/>
                  </a:cubicBezTo>
                  <a:cubicBezTo>
                    <a:pt x="820" y="1105"/>
                    <a:pt x="841" y="955"/>
                    <a:pt x="946" y="875"/>
                  </a:cubicBezTo>
                  <a:cubicBezTo>
                    <a:pt x="1051" y="796"/>
                    <a:pt x="1201" y="816"/>
                    <a:pt x="1280" y="921"/>
                  </a:cubicBezTo>
                  <a:close/>
                  <a:moveTo>
                    <a:pt x="0" y="851"/>
                  </a:moveTo>
                  <a:cubicBezTo>
                    <a:pt x="217" y="914"/>
                    <a:pt x="217" y="914"/>
                    <a:pt x="217" y="914"/>
                  </a:cubicBezTo>
                  <a:cubicBezTo>
                    <a:pt x="286" y="678"/>
                    <a:pt x="401" y="506"/>
                    <a:pt x="562" y="394"/>
                  </a:cubicBezTo>
                  <a:cubicBezTo>
                    <a:pt x="726" y="281"/>
                    <a:pt x="940" y="227"/>
                    <a:pt x="1202" y="230"/>
                  </a:cubicBezTo>
                  <a:cubicBezTo>
                    <a:pt x="1204" y="4"/>
                    <a:pt x="1204" y="4"/>
                    <a:pt x="1204" y="4"/>
                  </a:cubicBezTo>
                  <a:cubicBezTo>
                    <a:pt x="894" y="0"/>
                    <a:pt x="636" y="68"/>
                    <a:pt x="434" y="208"/>
                  </a:cubicBezTo>
                  <a:cubicBezTo>
                    <a:pt x="229" y="350"/>
                    <a:pt x="84" y="564"/>
                    <a:pt x="0" y="851"/>
                  </a:cubicBezTo>
                  <a:close/>
                  <a:moveTo>
                    <a:pt x="447" y="899"/>
                  </a:moveTo>
                  <a:cubicBezTo>
                    <a:pt x="665" y="962"/>
                    <a:pt x="665" y="962"/>
                    <a:pt x="665" y="962"/>
                  </a:cubicBezTo>
                  <a:cubicBezTo>
                    <a:pt x="698" y="848"/>
                    <a:pt x="753" y="765"/>
                    <a:pt x="830" y="712"/>
                  </a:cubicBezTo>
                  <a:cubicBezTo>
                    <a:pt x="908" y="657"/>
                    <a:pt x="1013" y="631"/>
                    <a:pt x="1143" y="633"/>
                  </a:cubicBezTo>
                  <a:cubicBezTo>
                    <a:pt x="1145" y="406"/>
                    <a:pt x="1145" y="406"/>
                    <a:pt x="1145" y="406"/>
                  </a:cubicBezTo>
                  <a:cubicBezTo>
                    <a:pt x="967" y="405"/>
                    <a:pt x="819" y="444"/>
                    <a:pt x="701" y="526"/>
                  </a:cubicBezTo>
                  <a:cubicBezTo>
                    <a:pt x="581" y="609"/>
                    <a:pt x="496" y="733"/>
                    <a:pt x="447" y="899"/>
                  </a:cubicBezTo>
                  <a:close/>
                  <a:moveTo>
                    <a:pt x="2527" y="3044"/>
                  </a:moveTo>
                  <a:cubicBezTo>
                    <a:pt x="1970" y="2452"/>
                    <a:pt x="1970" y="2452"/>
                    <a:pt x="1970" y="2452"/>
                  </a:cubicBezTo>
                  <a:cubicBezTo>
                    <a:pt x="1967" y="2453"/>
                    <a:pt x="1967" y="2453"/>
                    <a:pt x="1967" y="2453"/>
                  </a:cubicBezTo>
                  <a:cubicBezTo>
                    <a:pt x="1967" y="3044"/>
                    <a:pt x="1967" y="3044"/>
                    <a:pt x="1967" y="3044"/>
                  </a:cubicBezTo>
                  <a:lnTo>
                    <a:pt x="2527" y="3044"/>
                  </a:lnTo>
                  <a:close/>
                </a:path>
              </a:pathLst>
            </a:custGeom>
            <a:solidFill>
              <a:srgbClr val="2E82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>
              <a:normAutofit/>
            </a:bodyPr>
            <a:lstStyle/>
            <a:p>
              <a:endParaRPr lang="zh-CN" altLang="en-US" sz="1595">
                <a:sym typeface="Arial" panose="020B0604020202020204" pitchFamily="34" charset="0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 rot="10800000" flipH="1">
              <a:off x="5751149" y="1844703"/>
              <a:ext cx="260298" cy="385491"/>
              <a:chOff x="3099646" y="1492209"/>
              <a:chExt cx="1496171" cy="2215770"/>
            </a:xfrm>
            <a:solidFill>
              <a:srgbClr val="E7E6E6">
                <a:lumMod val="50000"/>
              </a:srgbClr>
            </a:solidFill>
          </p:grpSpPr>
          <p:grpSp>
            <p:nvGrpSpPr>
              <p:cNvPr id="18" name="组合 17"/>
              <p:cNvGrpSpPr/>
              <p:nvPr/>
            </p:nvGrpSpPr>
            <p:grpSpPr>
              <a:xfrm>
                <a:off x="3099646" y="1492209"/>
                <a:ext cx="1481447" cy="1418552"/>
                <a:chOff x="3099646" y="1492209"/>
                <a:chExt cx="1481447" cy="1418552"/>
              </a:xfrm>
              <a:grpFill/>
            </p:grpSpPr>
            <p:sp>
              <p:nvSpPr>
                <p:cNvPr id="4" name="椭圆 3"/>
                <p:cNvSpPr/>
                <p:nvPr>
                  <p:custDataLst>
                    <p:tags r:id="rId64"/>
                  </p:custDataLst>
                </p:nvPr>
              </p:nvSpPr>
              <p:spPr>
                <a:xfrm>
                  <a:off x="3099646" y="2346397"/>
                  <a:ext cx="564364" cy="56436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5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椭圆 15"/>
                <p:cNvSpPr/>
                <p:nvPr>
                  <p:custDataLst>
                    <p:tags r:id="rId65"/>
                  </p:custDataLst>
                </p:nvPr>
              </p:nvSpPr>
              <p:spPr>
                <a:xfrm>
                  <a:off x="4240947" y="1492209"/>
                  <a:ext cx="340146" cy="340146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5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" name="椭圆 16"/>
                <p:cNvSpPr/>
                <p:nvPr>
                  <p:custDataLst>
                    <p:tags r:id="rId66"/>
                  </p:custDataLst>
                </p:nvPr>
              </p:nvSpPr>
              <p:spPr>
                <a:xfrm>
                  <a:off x="3691276" y="1859871"/>
                  <a:ext cx="461347" cy="461351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595"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 flipV="1">
                <a:off x="3705997" y="2928381"/>
                <a:ext cx="889820" cy="779598"/>
                <a:chOff x="3691279" y="1544086"/>
                <a:chExt cx="889820" cy="779598"/>
              </a:xfrm>
              <a:grpFill/>
            </p:grpSpPr>
            <p:sp>
              <p:nvSpPr>
                <p:cNvPr id="21" name="椭圆 20"/>
                <p:cNvSpPr/>
                <p:nvPr>
                  <p:custDataLst>
                    <p:tags r:id="rId62"/>
                  </p:custDataLst>
                </p:nvPr>
              </p:nvSpPr>
              <p:spPr>
                <a:xfrm>
                  <a:off x="4240940" y="1544086"/>
                  <a:ext cx="340159" cy="34015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5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" name="椭圆 21"/>
                <p:cNvSpPr/>
                <p:nvPr>
                  <p:custDataLst>
                    <p:tags r:id="rId63"/>
                  </p:custDataLst>
                </p:nvPr>
              </p:nvSpPr>
              <p:spPr>
                <a:xfrm>
                  <a:off x="3691279" y="1862339"/>
                  <a:ext cx="461346" cy="461345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595">
                    <a:sym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15" name="组合 114"/>
          <p:cNvGrpSpPr/>
          <p:nvPr>
            <p:custDataLst>
              <p:tags r:id="rId2"/>
            </p:custDataLst>
          </p:nvPr>
        </p:nvGrpSpPr>
        <p:grpSpPr>
          <a:xfrm>
            <a:off x="5285466" y="4641697"/>
            <a:ext cx="1823835" cy="989579"/>
            <a:chOff x="5171607" y="5164471"/>
            <a:chExt cx="1827356" cy="991490"/>
          </a:xfrm>
        </p:grpSpPr>
        <p:sp>
          <p:nvSpPr>
            <p:cNvPr id="37" name="圆角矩形 36"/>
            <p:cNvSpPr/>
            <p:nvPr>
              <p:custDataLst>
                <p:tags r:id="rId49"/>
              </p:custDataLst>
            </p:nvPr>
          </p:nvSpPr>
          <p:spPr>
            <a:xfrm>
              <a:off x="5361855" y="5299082"/>
              <a:ext cx="1637108" cy="856879"/>
            </a:xfrm>
            <a:prstGeom prst="roundRect">
              <a:avLst>
                <a:gd name="adj" fmla="val 50000"/>
              </a:avLst>
            </a:prstGeom>
            <a:solidFill>
              <a:srgbClr val="396362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9" name="圆角矩形 8"/>
            <p:cNvSpPr/>
            <p:nvPr>
              <p:custDataLst>
                <p:tags r:id="rId50"/>
              </p:custDataLst>
            </p:nvPr>
          </p:nvSpPr>
          <p:spPr>
            <a:xfrm>
              <a:off x="5171607" y="5164471"/>
              <a:ext cx="1637108" cy="85687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4" name="文本框 73"/>
            <p:cNvSpPr txBox="1"/>
            <p:nvPr>
              <p:custDataLst>
                <p:tags r:id="rId51"/>
              </p:custDataLst>
            </p:nvPr>
          </p:nvSpPr>
          <p:spPr>
            <a:xfrm>
              <a:off x="5364527" y="5300523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normAutofit fontScale="97500"/>
            </a:bodyPr>
            <a:lstStyle/>
            <a:p>
              <a:r>
                <a:rPr lang="en-US" altLang="zh-CN" sz="3195" b="1" smtClean="0">
                  <a:solidFill>
                    <a:srgbClr val="396362"/>
                  </a:solidFill>
                  <a:sym typeface="Arial" panose="020B0604020202020204" pitchFamily="34" charset="0"/>
                </a:rPr>
                <a:t>F</a:t>
              </a:r>
              <a:endParaRPr lang="zh-CN" altLang="en-US" sz="3195" b="1">
                <a:solidFill>
                  <a:srgbClr val="396362"/>
                </a:solidFill>
                <a:sym typeface="Arial" panose="020B0604020202020204" pitchFamily="34" charset="0"/>
              </a:endParaRPr>
            </a:p>
          </p:txBody>
        </p:sp>
        <p:grpSp>
          <p:nvGrpSpPr>
            <p:cNvPr id="75" name="组合 74"/>
            <p:cNvGrpSpPr/>
            <p:nvPr/>
          </p:nvGrpSpPr>
          <p:grpSpPr>
            <a:xfrm rot="10800000">
              <a:off x="5796105" y="5400164"/>
              <a:ext cx="260298" cy="385491"/>
              <a:chOff x="3099646" y="1492209"/>
              <a:chExt cx="1496171" cy="2215770"/>
            </a:xfrm>
            <a:solidFill>
              <a:srgbClr val="E7E6E6">
                <a:lumMod val="50000"/>
              </a:srgbClr>
            </a:solidFill>
          </p:grpSpPr>
          <p:grpSp>
            <p:nvGrpSpPr>
              <p:cNvPr id="76" name="组合 75"/>
              <p:cNvGrpSpPr/>
              <p:nvPr/>
            </p:nvGrpSpPr>
            <p:grpSpPr>
              <a:xfrm>
                <a:off x="3099646" y="1492209"/>
                <a:ext cx="1481447" cy="1418552"/>
                <a:chOff x="3099646" y="1492209"/>
                <a:chExt cx="1481447" cy="1418552"/>
              </a:xfrm>
              <a:grpFill/>
            </p:grpSpPr>
            <p:sp>
              <p:nvSpPr>
                <p:cNvPr id="80" name="椭圆 79"/>
                <p:cNvSpPr/>
                <p:nvPr>
                  <p:custDataLst>
                    <p:tags r:id="rId55"/>
                  </p:custDataLst>
                </p:nvPr>
              </p:nvSpPr>
              <p:spPr>
                <a:xfrm>
                  <a:off x="3099646" y="2346397"/>
                  <a:ext cx="564364" cy="56436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1" name="椭圆 80"/>
                <p:cNvSpPr/>
                <p:nvPr>
                  <p:custDataLst>
                    <p:tags r:id="rId56"/>
                  </p:custDataLst>
                </p:nvPr>
              </p:nvSpPr>
              <p:spPr>
                <a:xfrm>
                  <a:off x="4240947" y="1492209"/>
                  <a:ext cx="340146" cy="340146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" name="椭圆 81"/>
                <p:cNvSpPr/>
                <p:nvPr>
                  <p:custDataLst>
                    <p:tags r:id="rId57"/>
                  </p:custDataLst>
                </p:nvPr>
              </p:nvSpPr>
              <p:spPr>
                <a:xfrm>
                  <a:off x="3691276" y="1859871"/>
                  <a:ext cx="461347" cy="461351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77" name="组合 76"/>
              <p:cNvGrpSpPr/>
              <p:nvPr/>
            </p:nvGrpSpPr>
            <p:grpSpPr>
              <a:xfrm flipV="1">
                <a:off x="3705997" y="2928381"/>
                <a:ext cx="889820" cy="779598"/>
                <a:chOff x="3691279" y="1544086"/>
                <a:chExt cx="889820" cy="779598"/>
              </a:xfrm>
              <a:grpFill/>
            </p:grpSpPr>
            <p:sp>
              <p:nvSpPr>
                <p:cNvPr id="78" name="椭圆 77"/>
                <p:cNvSpPr/>
                <p:nvPr>
                  <p:custDataLst>
                    <p:tags r:id="rId53"/>
                  </p:custDataLst>
                </p:nvPr>
              </p:nvSpPr>
              <p:spPr>
                <a:xfrm>
                  <a:off x="4240940" y="1544086"/>
                  <a:ext cx="340159" cy="34015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9" name="椭圆 78"/>
                <p:cNvSpPr/>
                <p:nvPr>
                  <p:custDataLst>
                    <p:tags r:id="rId54"/>
                  </p:custDataLst>
                </p:nvPr>
              </p:nvSpPr>
              <p:spPr>
                <a:xfrm>
                  <a:off x="3691279" y="1862339"/>
                  <a:ext cx="461346" cy="461345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9" name="KSO_Shape"/>
            <p:cNvSpPr/>
            <p:nvPr>
              <p:custDataLst>
                <p:tags r:id="rId52"/>
              </p:custDataLst>
            </p:nvPr>
          </p:nvSpPr>
          <p:spPr bwMode="auto">
            <a:xfrm>
              <a:off x="6127917" y="5347938"/>
              <a:ext cx="561005" cy="489944"/>
            </a:xfrm>
            <a:custGeom>
              <a:avLst/>
              <a:gdLst>
                <a:gd name="T0" fmla="*/ 293283150 w 6361"/>
                <a:gd name="T1" fmla="*/ 212252054 h 5554"/>
                <a:gd name="T2" fmla="*/ 271937028 w 6361"/>
                <a:gd name="T3" fmla="*/ 183646839 h 5554"/>
                <a:gd name="T4" fmla="*/ 259380679 w 6361"/>
                <a:gd name="T5" fmla="*/ 149392412 h 5554"/>
                <a:gd name="T6" fmla="*/ 257228008 w 6361"/>
                <a:gd name="T7" fmla="*/ 114868989 h 5554"/>
                <a:gd name="T8" fmla="*/ 265569159 w 6361"/>
                <a:gd name="T9" fmla="*/ 78731292 h 5554"/>
                <a:gd name="T10" fmla="*/ 283417341 w 6361"/>
                <a:gd name="T11" fmla="*/ 47615549 h 5554"/>
                <a:gd name="T12" fmla="*/ 306825990 w 6361"/>
                <a:gd name="T13" fmla="*/ 24749410 h 5554"/>
                <a:gd name="T14" fmla="*/ 338486246 w 6361"/>
                <a:gd name="T15" fmla="*/ 7532481 h 5554"/>
                <a:gd name="T16" fmla="*/ 374810322 w 6361"/>
                <a:gd name="T17" fmla="*/ 179430 h 5554"/>
                <a:gd name="T18" fmla="*/ 409250961 w 6361"/>
                <a:gd name="T19" fmla="*/ 3228249 h 5554"/>
                <a:gd name="T20" fmla="*/ 443063588 w 6361"/>
                <a:gd name="T21" fmla="*/ 16499507 h 5554"/>
                <a:gd name="T22" fmla="*/ 469163077 w 6361"/>
                <a:gd name="T23" fmla="*/ 36496258 h 5554"/>
                <a:gd name="T24" fmla="*/ 490509199 w 6361"/>
                <a:gd name="T25" fmla="*/ 65101474 h 5554"/>
                <a:gd name="T26" fmla="*/ 502976003 w 6361"/>
                <a:gd name="T27" fmla="*/ 99266035 h 5554"/>
                <a:gd name="T28" fmla="*/ 505128374 w 6361"/>
                <a:gd name="T29" fmla="*/ 133968888 h 5554"/>
                <a:gd name="T30" fmla="*/ 496877068 w 6361"/>
                <a:gd name="T31" fmla="*/ 169927155 h 5554"/>
                <a:gd name="T32" fmla="*/ 478939341 w 6361"/>
                <a:gd name="T33" fmla="*/ 201132763 h 5554"/>
                <a:gd name="T34" fmla="*/ 445395648 w 6361"/>
                <a:gd name="T35" fmla="*/ 230903827 h 5554"/>
                <a:gd name="T36" fmla="*/ 493737906 w 6361"/>
                <a:gd name="T37" fmla="*/ 469160405 h 5554"/>
                <a:gd name="T38" fmla="*/ 488894696 w 6361"/>
                <a:gd name="T39" fmla="*/ 485211485 h 5554"/>
                <a:gd name="T40" fmla="*/ 476069113 w 6361"/>
                <a:gd name="T41" fmla="*/ 495792785 h 5554"/>
                <a:gd name="T42" fmla="*/ 139825083 w 6361"/>
                <a:gd name="T43" fmla="*/ 497945051 h 5554"/>
                <a:gd name="T44" fmla="*/ 124398507 w 6361"/>
                <a:gd name="T45" fmla="*/ 491488553 h 5554"/>
                <a:gd name="T46" fmla="*/ 115070865 w 6361"/>
                <a:gd name="T47" fmla="*/ 477679303 h 5554"/>
                <a:gd name="T48" fmla="*/ 40539574 w 6361"/>
                <a:gd name="T49" fmla="*/ 287755397 h 5554"/>
                <a:gd name="T50" fmla="*/ 116954601 w 6361"/>
                <a:gd name="T51" fmla="*/ 251617700 h 5554"/>
                <a:gd name="T52" fmla="*/ 113187427 w 6361"/>
                <a:gd name="T53" fmla="*/ 235566620 h 5554"/>
                <a:gd name="T54" fmla="*/ 79912968 w 6361"/>
                <a:gd name="T55" fmla="*/ 200774202 h 5554"/>
                <a:gd name="T56" fmla="*/ 68881278 w 6361"/>
                <a:gd name="T57" fmla="*/ 161767117 h 5554"/>
                <a:gd name="T58" fmla="*/ 71661362 w 6361"/>
                <a:gd name="T59" fmla="*/ 134237884 h 5554"/>
                <a:gd name="T60" fmla="*/ 95608479 w 6361"/>
                <a:gd name="T61" fmla="*/ 92361411 h 5554"/>
                <a:gd name="T62" fmla="*/ 141887910 w 6361"/>
                <a:gd name="T63" fmla="*/ 67432870 h 5554"/>
                <a:gd name="T64" fmla="*/ 167449230 w 6361"/>
                <a:gd name="T65" fmla="*/ 65818896 h 5554"/>
                <a:gd name="T66" fmla="*/ 207898960 w 6361"/>
                <a:gd name="T67" fmla="*/ 78731292 h 5554"/>
                <a:gd name="T68" fmla="*/ 240904785 w 6361"/>
                <a:gd name="T69" fmla="*/ 113524010 h 5554"/>
                <a:gd name="T70" fmla="*/ 251846630 w 6361"/>
                <a:gd name="T71" fmla="*/ 152351665 h 5554"/>
                <a:gd name="T72" fmla="*/ 249156091 w 6361"/>
                <a:gd name="T73" fmla="*/ 180060028 h 5554"/>
                <a:gd name="T74" fmla="*/ 225119429 w 6361"/>
                <a:gd name="T75" fmla="*/ 221846936 h 5554"/>
                <a:gd name="T76" fmla="*/ 397950038 w 6361"/>
                <a:gd name="T77" fmla="*/ 210638079 h 5554"/>
                <a:gd name="T78" fmla="*/ 430955563 w 6361"/>
                <a:gd name="T79" fmla="*/ 196828531 h 5554"/>
                <a:gd name="T80" fmla="*/ 296332468 w 6361"/>
                <a:gd name="T81" fmla="*/ 101507867 h 5554"/>
                <a:gd name="T82" fmla="*/ 294717965 w 6361"/>
                <a:gd name="T83" fmla="*/ 140245956 h 5554"/>
                <a:gd name="T84" fmla="*/ 357679697 w 6361"/>
                <a:gd name="T85" fmla="*/ 39724507 h 5554"/>
                <a:gd name="T86" fmla="*/ 323777226 w 6361"/>
                <a:gd name="T87" fmla="*/ 57837988 h 5554"/>
                <a:gd name="T88" fmla="*/ 466831316 w 6361"/>
                <a:gd name="T89" fmla="*/ 144101762 h 5554"/>
                <a:gd name="T90" fmla="*/ 466831316 w 6361"/>
                <a:gd name="T91" fmla="*/ 104556685 h 5554"/>
                <a:gd name="T92" fmla="*/ 326198831 w 6361"/>
                <a:gd name="T93" fmla="*/ 192883159 h 5554"/>
                <a:gd name="T94" fmla="*/ 360908404 w 6361"/>
                <a:gd name="T95" fmla="*/ 209920658 h 5554"/>
                <a:gd name="T96" fmla="*/ 436068007 w 6361"/>
                <a:gd name="T97" fmla="*/ 55775587 h 5554"/>
                <a:gd name="T98" fmla="*/ 401178745 w 6361"/>
                <a:gd name="T99" fmla="*/ 38738089 h 5554"/>
                <a:gd name="T100" fmla="*/ 184400466 w 6361"/>
                <a:gd name="T101" fmla="*/ 217273708 h 5554"/>
                <a:gd name="T102" fmla="*/ 206194912 w 6361"/>
                <a:gd name="T103" fmla="*/ 202836603 h 5554"/>
                <a:gd name="T104" fmla="*/ 95698024 w 6361"/>
                <a:gd name="T105" fmla="*/ 154683062 h 5554"/>
                <a:gd name="T106" fmla="*/ 135340652 w 6361"/>
                <a:gd name="T107" fmla="*/ 159256290 h 5554"/>
                <a:gd name="T108" fmla="*/ 129690340 w 6361"/>
                <a:gd name="T109" fmla="*/ 100073322 h 5554"/>
                <a:gd name="T110" fmla="*/ 110317499 w 6361"/>
                <a:gd name="T111" fmla="*/ 116124403 h 5554"/>
                <a:gd name="T112" fmla="*/ 225119429 w 6361"/>
                <a:gd name="T113" fmla="*/ 157104323 h 5554"/>
                <a:gd name="T114" fmla="*/ 112828649 w 6361"/>
                <a:gd name="T115" fmla="*/ 201043197 h 5554"/>
                <a:gd name="T116" fmla="*/ 131842711 w 6361"/>
                <a:gd name="T117" fmla="*/ 215211307 h 5554"/>
                <a:gd name="T118" fmla="*/ 210320565 w 6361"/>
                <a:gd name="T119" fmla="*/ 115855407 h 5554"/>
                <a:gd name="T120" fmla="*/ 188795353 w 6361"/>
                <a:gd name="T121" fmla="*/ 98907474 h 555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6361" h="5554">
                  <a:moveTo>
                    <a:pt x="2311" y="2629"/>
                  </a:moveTo>
                  <a:lnTo>
                    <a:pt x="3634" y="2629"/>
                  </a:lnTo>
                  <a:lnTo>
                    <a:pt x="3584" y="2603"/>
                  </a:lnTo>
                  <a:lnTo>
                    <a:pt x="3535" y="2575"/>
                  </a:lnTo>
                  <a:lnTo>
                    <a:pt x="3487" y="2544"/>
                  </a:lnTo>
                  <a:lnTo>
                    <a:pt x="3441" y="2512"/>
                  </a:lnTo>
                  <a:lnTo>
                    <a:pt x="3396" y="2479"/>
                  </a:lnTo>
                  <a:lnTo>
                    <a:pt x="3352" y="2443"/>
                  </a:lnTo>
                  <a:lnTo>
                    <a:pt x="3311" y="2406"/>
                  </a:lnTo>
                  <a:lnTo>
                    <a:pt x="3270" y="2367"/>
                  </a:lnTo>
                  <a:lnTo>
                    <a:pt x="3247" y="2343"/>
                  </a:lnTo>
                  <a:lnTo>
                    <a:pt x="3224" y="2318"/>
                  </a:lnTo>
                  <a:lnTo>
                    <a:pt x="3202" y="2294"/>
                  </a:lnTo>
                  <a:lnTo>
                    <a:pt x="3181" y="2268"/>
                  </a:lnTo>
                  <a:lnTo>
                    <a:pt x="3160" y="2243"/>
                  </a:lnTo>
                  <a:lnTo>
                    <a:pt x="3139" y="2216"/>
                  </a:lnTo>
                  <a:lnTo>
                    <a:pt x="3120" y="2190"/>
                  </a:lnTo>
                  <a:lnTo>
                    <a:pt x="3101" y="2162"/>
                  </a:lnTo>
                  <a:lnTo>
                    <a:pt x="3083" y="2134"/>
                  </a:lnTo>
                  <a:lnTo>
                    <a:pt x="3065" y="2106"/>
                  </a:lnTo>
                  <a:lnTo>
                    <a:pt x="3048" y="2077"/>
                  </a:lnTo>
                  <a:lnTo>
                    <a:pt x="3032" y="2048"/>
                  </a:lnTo>
                  <a:lnTo>
                    <a:pt x="3016" y="2018"/>
                  </a:lnTo>
                  <a:lnTo>
                    <a:pt x="3001" y="1987"/>
                  </a:lnTo>
                  <a:lnTo>
                    <a:pt x="2986" y="1958"/>
                  </a:lnTo>
                  <a:lnTo>
                    <a:pt x="2973" y="1927"/>
                  </a:lnTo>
                  <a:lnTo>
                    <a:pt x="2961" y="1895"/>
                  </a:lnTo>
                  <a:lnTo>
                    <a:pt x="2948" y="1864"/>
                  </a:lnTo>
                  <a:lnTo>
                    <a:pt x="2937" y="1832"/>
                  </a:lnTo>
                  <a:lnTo>
                    <a:pt x="2926" y="1799"/>
                  </a:lnTo>
                  <a:lnTo>
                    <a:pt x="2917" y="1766"/>
                  </a:lnTo>
                  <a:lnTo>
                    <a:pt x="2907" y="1733"/>
                  </a:lnTo>
                  <a:lnTo>
                    <a:pt x="2900" y="1700"/>
                  </a:lnTo>
                  <a:lnTo>
                    <a:pt x="2892" y="1666"/>
                  </a:lnTo>
                  <a:lnTo>
                    <a:pt x="2886" y="1632"/>
                  </a:lnTo>
                  <a:lnTo>
                    <a:pt x="2880" y="1598"/>
                  </a:lnTo>
                  <a:lnTo>
                    <a:pt x="2875" y="1564"/>
                  </a:lnTo>
                  <a:lnTo>
                    <a:pt x="2871" y="1529"/>
                  </a:lnTo>
                  <a:lnTo>
                    <a:pt x="2868" y="1494"/>
                  </a:lnTo>
                  <a:lnTo>
                    <a:pt x="2866" y="1458"/>
                  </a:lnTo>
                  <a:lnTo>
                    <a:pt x="2865" y="1422"/>
                  </a:lnTo>
                  <a:lnTo>
                    <a:pt x="2864" y="1387"/>
                  </a:lnTo>
                  <a:lnTo>
                    <a:pt x="2865" y="1351"/>
                  </a:lnTo>
                  <a:lnTo>
                    <a:pt x="2866" y="1316"/>
                  </a:lnTo>
                  <a:lnTo>
                    <a:pt x="2868" y="1281"/>
                  </a:lnTo>
                  <a:lnTo>
                    <a:pt x="2871" y="1246"/>
                  </a:lnTo>
                  <a:lnTo>
                    <a:pt x="2875" y="1210"/>
                  </a:lnTo>
                  <a:lnTo>
                    <a:pt x="2880" y="1175"/>
                  </a:lnTo>
                  <a:lnTo>
                    <a:pt x="2886" y="1141"/>
                  </a:lnTo>
                  <a:lnTo>
                    <a:pt x="2892" y="1107"/>
                  </a:lnTo>
                  <a:lnTo>
                    <a:pt x="2900" y="1074"/>
                  </a:lnTo>
                  <a:lnTo>
                    <a:pt x="2907" y="1040"/>
                  </a:lnTo>
                  <a:lnTo>
                    <a:pt x="2917" y="1007"/>
                  </a:lnTo>
                  <a:lnTo>
                    <a:pt x="2926" y="975"/>
                  </a:lnTo>
                  <a:lnTo>
                    <a:pt x="2937" y="942"/>
                  </a:lnTo>
                  <a:lnTo>
                    <a:pt x="2948" y="910"/>
                  </a:lnTo>
                  <a:lnTo>
                    <a:pt x="2961" y="878"/>
                  </a:lnTo>
                  <a:lnTo>
                    <a:pt x="2973" y="848"/>
                  </a:lnTo>
                  <a:lnTo>
                    <a:pt x="2986" y="817"/>
                  </a:lnTo>
                  <a:lnTo>
                    <a:pt x="3001" y="786"/>
                  </a:lnTo>
                  <a:lnTo>
                    <a:pt x="3016" y="756"/>
                  </a:lnTo>
                  <a:lnTo>
                    <a:pt x="3032" y="726"/>
                  </a:lnTo>
                  <a:lnTo>
                    <a:pt x="3048" y="697"/>
                  </a:lnTo>
                  <a:lnTo>
                    <a:pt x="3065" y="668"/>
                  </a:lnTo>
                  <a:lnTo>
                    <a:pt x="3083" y="640"/>
                  </a:lnTo>
                  <a:lnTo>
                    <a:pt x="3101" y="612"/>
                  </a:lnTo>
                  <a:lnTo>
                    <a:pt x="3120" y="585"/>
                  </a:lnTo>
                  <a:lnTo>
                    <a:pt x="3139" y="558"/>
                  </a:lnTo>
                  <a:lnTo>
                    <a:pt x="3160" y="531"/>
                  </a:lnTo>
                  <a:lnTo>
                    <a:pt x="3181" y="505"/>
                  </a:lnTo>
                  <a:lnTo>
                    <a:pt x="3202" y="480"/>
                  </a:lnTo>
                  <a:lnTo>
                    <a:pt x="3224" y="455"/>
                  </a:lnTo>
                  <a:lnTo>
                    <a:pt x="3247" y="430"/>
                  </a:lnTo>
                  <a:lnTo>
                    <a:pt x="3270" y="407"/>
                  </a:lnTo>
                  <a:lnTo>
                    <a:pt x="3294" y="383"/>
                  </a:lnTo>
                  <a:lnTo>
                    <a:pt x="3318" y="361"/>
                  </a:lnTo>
                  <a:lnTo>
                    <a:pt x="3343" y="339"/>
                  </a:lnTo>
                  <a:lnTo>
                    <a:pt x="3368" y="317"/>
                  </a:lnTo>
                  <a:lnTo>
                    <a:pt x="3395" y="296"/>
                  </a:lnTo>
                  <a:lnTo>
                    <a:pt x="3421" y="276"/>
                  </a:lnTo>
                  <a:lnTo>
                    <a:pt x="3448" y="257"/>
                  </a:lnTo>
                  <a:lnTo>
                    <a:pt x="3476" y="238"/>
                  </a:lnTo>
                  <a:lnTo>
                    <a:pt x="3503" y="220"/>
                  </a:lnTo>
                  <a:lnTo>
                    <a:pt x="3531" y="201"/>
                  </a:lnTo>
                  <a:lnTo>
                    <a:pt x="3561" y="184"/>
                  </a:lnTo>
                  <a:lnTo>
                    <a:pt x="3590" y="168"/>
                  </a:lnTo>
                  <a:lnTo>
                    <a:pt x="3619" y="153"/>
                  </a:lnTo>
                  <a:lnTo>
                    <a:pt x="3649" y="138"/>
                  </a:lnTo>
                  <a:lnTo>
                    <a:pt x="3680" y="123"/>
                  </a:lnTo>
                  <a:lnTo>
                    <a:pt x="3711" y="110"/>
                  </a:lnTo>
                  <a:lnTo>
                    <a:pt x="3742" y="97"/>
                  </a:lnTo>
                  <a:lnTo>
                    <a:pt x="3774" y="84"/>
                  </a:lnTo>
                  <a:lnTo>
                    <a:pt x="3806" y="74"/>
                  </a:lnTo>
                  <a:lnTo>
                    <a:pt x="3839" y="63"/>
                  </a:lnTo>
                  <a:lnTo>
                    <a:pt x="3870" y="54"/>
                  </a:lnTo>
                  <a:lnTo>
                    <a:pt x="3903" y="44"/>
                  </a:lnTo>
                  <a:lnTo>
                    <a:pt x="3938" y="36"/>
                  </a:lnTo>
                  <a:lnTo>
                    <a:pt x="3971" y="29"/>
                  </a:lnTo>
                  <a:lnTo>
                    <a:pt x="4005" y="23"/>
                  </a:lnTo>
                  <a:lnTo>
                    <a:pt x="4039" y="16"/>
                  </a:lnTo>
                  <a:lnTo>
                    <a:pt x="4074" y="12"/>
                  </a:lnTo>
                  <a:lnTo>
                    <a:pt x="4109" y="8"/>
                  </a:lnTo>
                  <a:lnTo>
                    <a:pt x="4144" y="5"/>
                  </a:lnTo>
                  <a:lnTo>
                    <a:pt x="4179" y="2"/>
                  </a:lnTo>
                  <a:lnTo>
                    <a:pt x="4214" y="1"/>
                  </a:lnTo>
                  <a:lnTo>
                    <a:pt x="4250" y="0"/>
                  </a:lnTo>
                  <a:lnTo>
                    <a:pt x="4286" y="1"/>
                  </a:lnTo>
                  <a:lnTo>
                    <a:pt x="4322" y="2"/>
                  </a:lnTo>
                  <a:lnTo>
                    <a:pt x="4357" y="5"/>
                  </a:lnTo>
                  <a:lnTo>
                    <a:pt x="4392" y="8"/>
                  </a:lnTo>
                  <a:lnTo>
                    <a:pt x="4427" y="12"/>
                  </a:lnTo>
                  <a:lnTo>
                    <a:pt x="4461" y="16"/>
                  </a:lnTo>
                  <a:lnTo>
                    <a:pt x="4495" y="23"/>
                  </a:lnTo>
                  <a:lnTo>
                    <a:pt x="4529" y="29"/>
                  </a:lnTo>
                  <a:lnTo>
                    <a:pt x="4563" y="36"/>
                  </a:lnTo>
                  <a:lnTo>
                    <a:pt x="4596" y="44"/>
                  </a:lnTo>
                  <a:lnTo>
                    <a:pt x="4629" y="54"/>
                  </a:lnTo>
                  <a:lnTo>
                    <a:pt x="4662" y="63"/>
                  </a:lnTo>
                  <a:lnTo>
                    <a:pt x="4695" y="74"/>
                  </a:lnTo>
                  <a:lnTo>
                    <a:pt x="4727" y="84"/>
                  </a:lnTo>
                  <a:lnTo>
                    <a:pt x="4758" y="97"/>
                  </a:lnTo>
                  <a:lnTo>
                    <a:pt x="4790" y="110"/>
                  </a:lnTo>
                  <a:lnTo>
                    <a:pt x="4821" y="123"/>
                  </a:lnTo>
                  <a:lnTo>
                    <a:pt x="4851" y="138"/>
                  </a:lnTo>
                  <a:lnTo>
                    <a:pt x="4882" y="153"/>
                  </a:lnTo>
                  <a:lnTo>
                    <a:pt x="4911" y="168"/>
                  </a:lnTo>
                  <a:lnTo>
                    <a:pt x="4940" y="184"/>
                  </a:lnTo>
                  <a:lnTo>
                    <a:pt x="4969" y="201"/>
                  </a:lnTo>
                  <a:lnTo>
                    <a:pt x="4998" y="220"/>
                  </a:lnTo>
                  <a:lnTo>
                    <a:pt x="5025" y="238"/>
                  </a:lnTo>
                  <a:lnTo>
                    <a:pt x="5053" y="257"/>
                  </a:lnTo>
                  <a:lnTo>
                    <a:pt x="5079" y="276"/>
                  </a:lnTo>
                  <a:lnTo>
                    <a:pt x="5106" y="296"/>
                  </a:lnTo>
                  <a:lnTo>
                    <a:pt x="5132" y="317"/>
                  </a:lnTo>
                  <a:lnTo>
                    <a:pt x="5157" y="339"/>
                  </a:lnTo>
                  <a:lnTo>
                    <a:pt x="5183" y="361"/>
                  </a:lnTo>
                  <a:lnTo>
                    <a:pt x="5206" y="383"/>
                  </a:lnTo>
                  <a:lnTo>
                    <a:pt x="5231" y="407"/>
                  </a:lnTo>
                  <a:lnTo>
                    <a:pt x="5254" y="430"/>
                  </a:lnTo>
                  <a:lnTo>
                    <a:pt x="5276" y="455"/>
                  </a:lnTo>
                  <a:lnTo>
                    <a:pt x="5299" y="480"/>
                  </a:lnTo>
                  <a:lnTo>
                    <a:pt x="5320" y="505"/>
                  </a:lnTo>
                  <a:lnTo>
                    <a:pt x="5340" y="531"/>
                  </a:lnTo>
                  <a:lnTo>
                    <a:pt x="5360" y="558"/>
                  </a:lnTo>
                  <a:lnTo>
                    <a:pt x="5381" y="585"/>
                  </a:lnTo>
                  <a:lnTo>
                    <a:pt x="5400" y="612"/>
                  </a:lnTo>
                  <a:lnTo>
                    <a:pt x="5418" y="640"/>
                  </a:lnTo>
                  <a:lnTo>
                    <a:pt x="5436" y="668"/>
                  </a:lnTo>
                  <a:lnTo>
                    <a:pt x="5453" y="697"/>
                  </a:lnTo>
                  <a:lnTo>
                    <a:pt x="5469" y="726"/>
                  </a:lnTo>
                  <a:lnTo>
                    <a:pt x="5485" y="756"/>
                  </a:lnTo>
                  <a:lnTo>
                    <a:pt x="5500" y="786"/>
                  </a:lnTo>
                  <a:lnTo>
                    <a:pt x="5514" y="817"/>
                  </a:lnTo>
                  <a:lnTo>
                    <a:pt x="5527" y="848"/>
                  </a:lnTo>
                  <a:lnTo>
                    <a:pt x="5540" y="878"/>
                  </a:lnTo>
                  <a:lnTo>
                    <a:pt x="5552" y="910"/>
                  </a:lnTo>
                  <a:lnTo>
                    <a:pt x="5564" y="942"/>
                  </a:lnTo>
                  <a:lnTo>
                    <a:pt x="5574" y="975"/>
                  </a:lnTo>
                  <a:lnTo>
                    <a:pt x="5584" y="1007"/>
                  </a:lnTo>
                  <a:lnTo>
                    <a:pt x="5592" y="1040"/>
                  </a:lnTo>
                  <a:lnTo>
                    <a:pt x="5601" y="1074"/>
                  </a:lnTo>
                  <a:lnTo>
                    <a:pt x="5608" y="1107"/>
                  </a:lnTo>
                  <a:lnTo>
                    <a:pt x="5615" y="1141"/>
                  </a:lnTo>
                  <a:lnTo>
                    <a:pt x="5620" y="1175"/>
                  </a:lnTo>
                  <a:lnTo>
                    <a:pt x="5625" y="1210"/>
                  </a:lnTo>
                  <a:lnTo>
                    <a:pt x="5629" y="1246"/>
                  </a:lnTo>
                  <a:lnTo>
                    <a:pt x="5632" y="1281"/>
                  </a:lnTo>
                  <a:lnTo>
                    <a:pt x="5635" y="1316"/>
                  </a:lnTo>
                  <a:lnTo>
                    <a:pt x="5636" y="1351"/>
                  </a:lnTo>
                  <a:lnTo>
                    <a:pt x="5636" y="1387"/>
                  </a:lnTo>
                  <a:lnTo>
                    <a:pt x="5636" y="1422"/>
                  </a:lnTo>
                  <a:lnTo>
                    <a:pt x="5635" y="1458"/>
                  </a:lnTo>
                  <a:lnTo>
                    <a:pt x="5632" y="1494"/>
                  </a:lnTo>
                  <a:lnTo>
                    <a:pt x="5629" y="1529"/>
                  </a:lnTo>
                  <a:lnTo>
                    <a:pt x="5625" y="1564"/>
                  </a:lnTo>
                  <a:lnTo>
                    <a:pt x="5620" y="1598"/>
                  </a:lnTo>
                  <a:lnTo>
                    <a:pt x="5615" y="1632"/>
                  </a:lnTo>
                  <a:lnTo>
                    <a:pt x="5608" y="1666"/>
                  </a:lnTo>
                  <a:lnTo>
                    <a:pt x="5601" y="1700"/>
                  </a:lnTo>
                  <a:lnTo>
                    <a:pt x="5592" y="1733"/>
                  </a:lnTo>
                  <a:lnTo>
                    <a:pt x="5584" y="1766"/>
                  </a:lnTo>
                  <a:lnTo>
                    <a:pt x="5574" y="1799"/>
                  </a:lnTo>
                  <a:lnTo>
                    <a:pt x="5564" y="1832"/>
                  </a:lnTo>
                  <a:lnTo>
                    <a:pt x="5552" y="1864"/>
                  </a:lnTo>
                  <a:lnTo>
                    <a:pt x="5540" y="1895"/>
                  </a:lnTo>
                  <a:lnTo>
                    <a:pt x="5527" y="1927"/>
                  </a:lnTo>
                  <a:lnTo>
                    <a:pt x="5514" y="1958"/>
                  </a:lnTo>
                  <a:lnTo>
                    <a:pt x="5500" y="1987"/>
                  </a:lnTo>
                  <a:lnTo>
                    <a:pt x="5485" y="2018"/>
                  </a:lnTo>
                  <a:lnTo>
                    <a:pt x="5469" y="2048"/>
                  </a:lnTo>
                  <a:lnTo>
                    <a:pt x="5453" y="2077"/>
                  </a:lnTo>
                  <a:lnTo>
                    <a:pt x="5436" y="2106"/>
                  </a:lnTo>
                  <a:lnTo>
                    <a:pt x="5418" y="2134"/>
                  </a:lnTo>
                  <a:lnTo>
                    <a:pt x="5400" y="2162"/>
                  </a:lnTo>
                  <a:lnTo>
                    <a:pt x="5381" y="2190"/>
                  </a:lnTo>
                  <a:lnTo>
                    <a:pt x="5360" y="2216"/>
                  </a:lnTo>
                  <a:lnTo>
                    <a:pt x="5340" y="2243"/>
                  </a:lnTo>
                  <a:lnTo>
                    <a:pt x="5320" y="2268"/>
                  </a:lnTo>
                  <a:lnTo>
                    <a:pt x="5299" y="2294"/>
                  </a:lnTo>
                  <a:lnTo>
                    <a:pt x="5276" y="2318"/>
                  </a:lnTo>
                  <a:lnTo>
                    <a:pt x="5254" y="2343"/>
                  </a:lnTo>
                  <a:lnTo>
                    <a:pt x="5231" y="2367"/>
                  </a:lnTo>
                  <a:lnTo>
                    <a:pt x="5190" y="2406"/>
                  </a:lnTo>
                  <a:lnTo>
                    <a:pt x="5148" y="2443"/>
                  </a:lnTo>
                  <a:lnTo>
                    <a:pt x="5104" y="2479"/>
                  </a:lnTo>
                  <a:lnTo>
                    <a:pt x="5059" y="2512"/>
                  </a:lnTo>
                  <a:lnTo>
                    <a:pt x="5013" y="2544"/>
                  </a:lnTo>
                  <a:lnTo>
                    <a:pt x="4966" y="2575"/>
                  </a:lnTo>
                  <a:lnTo>
                    <a:pt x="4917" y="2603"/>
                  </a:lnTo>
                  <a:lnTo>
                    <a:pt x="4867" y="2629"/>
                  </a:lnTo>
                  <a:lnTo>
                    <a:pt x="5114" y="2629"/>
                  </a:lnTo>
                  <a:lnTo>
                    <a:pt x="5697" y="2231"/>
                  </a:lnTo>
                  <a:lnTo>
                    <a:pt x="5629" y="2131"/>
                  </a:lnTo>
                  <a:lnTo>
                    <a:pt x="5853" y="1978"/>
                  </a:lnTo>
                  <a:lnTo>
                    <a:pt x="6361" y="2721"/>
                  </a:lnTo>
                  <a:lnTo>
                    <a:pt x="6135" y="2875"/>
                  </a:lnTo>
                  <a:lnTo>
                    <a:pt x="6057" y="2760"/>
                  </a:lnTo>
                  <a:lnTo>
                    <a:pt x="5505" y="3136"/>
                  </a:lnTo>
                  <a:lnTo>
                    <a:pt x="5505" y="5232"/>
                  </a:lnTo>
                  <a:lnTo>
                    <a:pt x="5505" y="5249"/>
                  </a:lnTo>
                  <a:lnTo>
                    <a:pt x="5504" y="5265"/>
                  </a:lnTo>
                  <a:lnTo>
                    <a:pt x="5502" y="5281"/>
                  </a:lnTo>
                  <a:lnTo>
                    <a:pt x="5499" y="5296"/>
                  </a:lnTo>
                  <a:lnTo>
                    <a:pt x="5496" y="5312"/>
                  </a:lnTo>
                  <a:lnTo>
                    <a:pt x="5491" y="5327"/>
                  </a:lnTo>
                  <a:lnTo>
                    <a:pt x="5486" y="5342"/>
                  </a:lnTo>
                  <a:lnTo>
                    <a:pt x="5481" y="5357"/>
                  </a:lnTo>
                  <a:lnTo>
                    <a:pt x="5473" y="5371"/>
                  </a:lnTo>
                  <a:lnTo>
                    <a:pt x="5467" y="5385"/>
                  </a:lnTo>
                  <a:lnTo>
                    <a:pt x="5458" y="5399"/>
                  </a:lnTo>
                  <a:lnTo>
                    <a:pt x="5451" y="5411"/>
                  </a:lnTo>
                  <a:lnTo>
                    <a:pt x="5441" y="5424"/>
                  </a:lnTo>
                  <a:lnTo>
                    <a:pt x="5432" y="5437"/>
                  </a:lnTo>
                  <a:lnTo>
                    <a:pt x="5421" y="5449"/>
                  </a:lnTo>
                  <a:lnTo>
                    <a:pt x="5410" y="5459"/>
                  </a:lnTo>
                  <a:lnTo>
                    <a:pt x="5400" y="5470"/>
                  </a:lnTo>
                  <a:lnTo>
                    <a:pt x="5388" y="5481"/>
                  </a:lnTo>
                  <a:lnTo>
                    <a:pt x="5375" y="5490"/>
                  </a:lnTo>
                  <a:lnTo>
                    <a:pt x="5364" y="5499"/>
                  </a:lnTo>
                  <a:lnTo>
                    <a:pt x="5350" y="5507"/>
                  </a:lnTo>
                  <a:lnTo>
                    <a:pt x="5337" y="5515"/>
                  </a:lnTo>
                  <a:lnTo>
                    <a:pt x="5322" y="5522"/>
                  </a:lnTo>
                  <a:lnTo>
                    <a:pt x="5308" y="5529"/>
                  </a:lnTo>
                  <a:lnTo>
                    <a:pt x="5293" y="5535"/>
                  </a:lnTo>
                  <a:lnTo>
                    <a:pt x="5278" y="5540"/>
                  </a:lnTo>
                  <a:lnTo>
                    <a:pt x="5264" y="5544"/>
                  </a:lnTo>
                  <a:lnTo>
                    <a:pt x="5248" y="5548"/>
                  </a:lnTo>
                  <a:lnTo>
                    <a:pt x="5232" y="5551"/>
                  </a:lnTo>
                  <a:lnTo>
                    <a:pt x="5216" y="5553"/>
                  </a:lnTo>
                  <a:lnTo>
                    <a:pt x="5200" y="5554"/>
                  </a:lnTo>
                  <a:lnTo>
                    <a:pt x="5183" y="5554"/>
                  </a:lnTo>
                  <a:lnTo>
                    <a:pt x="1592" y="5554"/>
                  </a:lnTo>
                  <a:lnTo>
                    <a:pt x="1575" y="5554"/>
                  </a:lnTo>
                  <a:lnTo>
                    <a:pt x="1559" y="5553"/>
                  </a:lnTo>
                  <a:lnTo>
                    <a:pt x="1543" y="5551"/>
                  </a:lnTo>
                  <a:lnTo>
                    <a:pt x="1527" y="5548"/>
                  </a:lnTo>
                  <a:lnTo>
                    <a:pt x="1511" y="5544"/>
                  </a:lnTo>
                  <a:lnTo>
                    <a:pt x="1496" y="5540"/>
                  </a:lnTo>
                  <a:lnTo>
                    <a:pt x="1481" y="5535"/>
                  </a:lnTo>
                  <a:lnTo>
                    <a:pt x="1466" y="5529"/>
                  </a:lnTo>
                  <a:lnTo>
                    <a:pt x="1451" y="5522"/>
                  </a:lnTo>
                  <a:lnTo>
                    <a:pt x="1438" y="5515"/>
                  </a:lnTo>
                  <a:lnTo>
                    <a:pt x="1425" y="5507"/>
                  </a:lnTo>
                  <a:lnTo>
                    <a:pt x="1411" y="5499"/>
                  </a:lnTo>
                  <a:lnTo>
                    <a:pt x="1398" y="5490"/>
                  </a:lnTo>
                  <a:lnTo>
                    <a:pt x="1387" y="5481"/>
                  </a:lnTo>
                  <a:lnTo>
                    <a:pt x="1375" y="5470"/>
                  </a:lnTo>
                  <a:lnTo>
                    <a:pt x="1363" y="5459"/>
                  </a:lnTo>
                  <a:lnTo>
                    <a:pt x="1352" y="5449"/>
                  </a:lnTo>
                  <a:lnTo>
                    <a:pt x="1343" y="5437"/>
                  </a:lnTo>
                  <a:lnTo>
                    <a:pt x="1333" y="5424"/>
                  </a:lnTo>
                  <a:lnTo>
                    <a:pt x="1324" y="5411"/>
                  </a:lnTo>
                  <a:lnTo>
                    <a:pt x="1315" y="5399"/>
                  </a:lnTo>
                  <a:lnTo>
                    <a:pt x="1308" y="5385"/>
                  </a:lnTo>
                  <a:lnTo>
                    <a:pt x="1300" y="5371"/>
                  </a:lnTo>
                  <a:lnTo>
                    <a:pt x="1294" y="5357"/>
                  </a:lnTo>
                  <a:lnTo>
                    <a:pt x="1289" y="5342"/>
                  </a:lnTo>
                  <a:lnTo>
                    <a:pt x="1283" y="5327"/>
                  </a:lnTo>
                  <a:lnTo>
                    <a:pt x="1279" y="5312"/>
                  </a:lnTo>
                  <a:lnTo>
                    <a:pt x="1276" y="5296"/>
                  </a:lnTo>
                  <a:lnTo>
                    <a:pt x="1273" y="5281"/>
                  </a:lnTo>
                  <a:lnTo>
                    <a:pt x="1271" y="5265"/>
                  </a:lnTo>
                  <a:lnTo>
                    <a:pt x="1269" y="5249"/>
                  </a:lnTo>
                  <a:lnTo>
                    <a:pt x="1268" y="5232"/>
                  </a:lnTo>
                  <a:lnTo>
                    <a:pt x="1268" y="4543"/>
                  </a:lnTo>
                  <a:lnTo>
                    <a:pt x="452" y="4543"/>
                  </a:lnTo>
                  <a:lnTo>
                    <a:pt x="452" y="4694"/>
                  </a:lnTo>
                  <a:lnTo>
                    <a:pt x="0" y="4694"/>
                  </a:lnTo>
                  <a:lnTo>
                    <a:pt x="0" y="3209"/>
                  </a:lnTo>
                  <a:lnTo>
                    <a:pt x="452" y="3209"/>
                  </a:lnTo>
                  <a:lnTo>
                    <a:pt x="452" y="3371"/>
                  </a:lnTo>
                  <a:lnTo>
                    <a:pt x="1268" y="3371"/>
                  </a:lnTo>
                  <a:lnTo>
                    <a:pt x="1268" y="2952"/>
                  </a:lnTo>
                  <a:lnTo>
                    <a:pt x="1269" y="2933"/>
                  </a:lnTo>
                  <a:lnTo>
                    <a:pt x="1272" y="2913"/>
                  </a:lnTo>
                  <a:lnTo>
                    <a:pt x="1274" y="2894"/>
                  </a:lnTo>
                  <a:lnTo>
                    <a:pt x="1278" y="2876"/>
                  </a:lnTo>
                  <a:lnTo>
                    <a:pt x="1283" y="2858"/>
                  </a:lnTo>
                  <a:lnTo>
                    <a:pt x="1289" y="2840"/>
                  </a:lnTo>
                  <a:lnTo>
                    <a:pt x="1296" y="2823"/>
                  </a:lnTo>
                  <a:lnTo>
                    <a:pt x="1304" y="2806"/>
                  </a:lnTo>
                  <a:lnTo>
                    <a:pt x="1312" y="2790"/>
                  </a:lnTo>
                  <a:lnTo>
                    <a:pt x="1322" y="2775"/>
                  </a:lnTo>
                  <a:lnTo>
                    <a:pt x="1332" y="2760"/>
                  </a:lnTo>
                  <a:lnTo>
                    <a:pt x="1344" y="2745"/>
                  </a:lnTo>
                  <a:lnTo>
                    <a:pt x="1356" y="2731"/>
                  </a:lnTo>
                  <a:lnTo>
                    <a:pt x="1368" y="2719"/>
                  </a:lnTo>
                  <a:lnTo>
                    <a:pt x="1382" y="2707"/>
                  </a:lnTo>
                  <a:lnTo>
                    <a:pt x="1396" y="2695"/>
                  </a:lnTo>
                  <a:lnTo>
                    <a:pt x="1350" y="2675"/>
                  </a:lnTo>
                  <a:lnTo>
                    <a:pt x="1306" y="2652"/>
                  </a:lnTo>
                  <a:lnTo>
                    <a:pt x="1262" y="2627"/>
                  </a:lnTo>
                  <a:lnTo>
                    <a:pt x="1219" y="2600"/>
                  </a:lnTo>
                  <a:lnTo>
                    <a:pt x="1179" y="2572"/>
                  </a:lnTo>
                  <a:lnTo>
                    <a:pt x="1140" y="2541"/>
                  </a:lnTo>
                  <a:lnTo>
                    <a:pt x="1102" y="2508"/>
                  </a:lnTo>
                  <a:lnTo>
                    <a:pt x="1066" y="2474"/>
                  </a:lnTo>
                  <a:lnTo>
                    <a:pt x="1032" y="2439"/>
                  </a:lnTo>
                  <a:lnTo>
                    <a:pt x="1000" y="2401"/>
                  </a:lnTo>
                  <a:lnTo>
                    <a:pt x="970" y="2363"/>
                  </a:lnTo>
                  <a:lnTo>
                    <a:pt x="942" y="2323"/>
                  </a:lnTo>
                  <a:lnTo>
                    <a:pt x="915" y="2281"/>
                  </a:lnTo>
                  <a:lnTo>
                    <a:pt x="891" y="2239"/>
                  </a:lnTo>
                  <a:lnTo>
                    <a:pt x="868" y="2195"/>
                  </a:lnTo>
                  <a:lnTo>
                    <a:pt x="847" y="2149"/>
                  </a:lnTo>
                  <a:lnTo>
                    <a:pt x="829" y="2103"/>
                  </a:lnTo>
                  <a:lnTo>
                    <a:pt x="813" y="2056"/>
                  </a:lnTo>
                  <a:lnTo>
                    <a:pt x="799" y="2008"/>
                  </a:lnTo>
                  <a:lnTo>
                    <a:pt x="788" y="1958"/>
                  </a:lnTo>
                  <a:lnTo>
                    <a:pt x="783" y="1933"/>
                  </a:lnTo>
                  <a:lnTo>
                    <a:pt x="779" y="1908"/>
                  </a:lnTo>
                  <a:lnTo>
                    <a:pt x="776" y="1882"/>
                  </a:lnTo>
                  <a:lnTo>
                    <a:pt x="772" y="1857"/>
                  </a:lnTo>
                  <a:lnTo>
                    <a:pt x="770" y="1831"/>
                  </a:lnTo>
                  <a:lnTo>
                    <a:pt x="768" y="1804"/>
                  </a:lnTo>
                  <a:lnTo>
                    <a:pt x="767" y="1779"/>
                  </a:lnTo>
                  <a:lnTo>
                    <a:pt x="767" y="1752"/>
                  </a:lnTo>
                  <a:lnTo>
                    <a:pt x="767" y="1726"/>
                  </a:lnTo>
                  <a:lnTo>
                    <a:pt x="768" y="1699"/>
                  </a:lnTo>
                  <a:lnTo>
                    <a:pt x="770" y="1673"/>
                  </a:lnTo>
                  <a:lnTo>
                    <a:pt x="772" y="1648"/>
                  </a:lnTo>
                  <a:lnTo>
                    <a:pt x="776" y="1622"/>
                  </a:lnTo>
                  <a:lnTo>
                    <a:pt x="779" y="1597"/>
                  </a:lnTo>
                  <a:lnTo>
                    <a:pt x="783" y="1571"/>
                  </a:lnTo>
                  <a:lnTo>
                    <a:pt x="788" y="1546"/>
                  </a:lnTo>
                  <a:lnTo>
                    <a:pt x="799" y="1497"/>
                  </a:lnTo>
                  <a:lnTo>
                    <a:pt x="813" y="1449"/>
                  </a:lnTo>
                  <a:lnTo>
                    <a:pt x="829" y="1401"/>
                  </a:lnTo>
                  <a:lnTo>
                    <a:pt x="847" y="1354"/>
                  </a:lnTo>
                  <a:lnTo>
                    <a:pt x="868" y="1309"/>
                  </a:lnTo>
                  <a:lnTo>
                    <a:pt x="891" y="1266"/>
                  </a:lnTo>
                  <a:lnTo>
                    <a:pt x="915" y="1222"/>
                  </a:lnTo>
                  <a:lnTo>
                    <a:pt x="942" y="1181"/>
                  </a:lnTo>
                  <a:lnTo>
                    <a:pt x="970" y="1141"/>
                  </a:lnTo>
                  <a:lnTo>
                    <a:pt x="1000" y="1103"/>
                  </a:lnTo>
                  <a:lnTo>
                    <a:pt x="1032" y="1066"/>
                  </a:lnTo>
                  <a:lnTo>
                    <a:pt x="1066" y="1030"/>
                  </a:lnTo>
                  <a:lnTo>
                    <a:pt x="1101" y="997"/>
                  </a:lnTo>
                  <a:lnTo>
                    <a:pt x="1139" y="964"/>
                  </a:lnTo>
                  <a:lnTo>
                    <a:pt x="1177" y="934"/>
                  </a:lnTo>
                  <a:lnTo>
                    <a:pt x="1217" y="905"/>
                  </a:lnTo>
                  <a:lnTo>
                    <a:pt x="1259" y="878"/>
                  </a:lnTo>
                  <a:lnTo>
                    <a:pt x="1301" y="854"/>
                  </a:lnTo>
                  <a:lnTo>
                    <a:pt x="1346" y="832"/>
                  </a:lnTo>
                  <a:lnTo>
                    <a:pt x="1391" y="811"/>
                  </a:lnTo>
                  <a:lnTo>
                    <a:pt x="1438" y="793"/>
                  </a:lnTo>
                  <a:lnTo>
                    <a:pt x="1484" y="777"/>
                  </a:lnTo>
                  <a:lnTo>
                    <a:pt x="1533" y="763"/>
                  </a:lnTo>
                  <a:lnTo>
                    <a:pt x="1582" y="752"/>
                  </a:lnTo>
                  <a:lnTo>
                    <a:pt x="1608" y="746"/>
                  </a:lnTo>
                  <a:lnTo>
                    <a:pt x="1632" y="742"/>
                  </a:lnTo>
                  <a:lnTo>
                    <a:pt x="1658" y="739"/>
                  </a:lnTo>
                  <a:lnTo>
                    <a:pt x="1683" y="736"/>
                  </a:lnTo>
                  <a:lnTo>
                    <a:pt x="1710" y="734"/>
                  </a:lnTo>
                  <a:lnTo>
                    <a:pt x="1736" y="733"/>
                  </a:lnTo>
                  <a:lnTo>
                    <a:pt x="1762" y="732"/>
                  </a:lnTo>
                  <a:lnTo>
                    <a:pt x="1788" y="730"/>
                  </a:lnTo>
                  <a:lnTo>
                    <a:pt x="1814" y="732"/>
                  </a:lnTo>
                  <a:lnTo>
                    <a:pt x="1841" y="733"/>
                  </a:lnTo>
                  <a:lnTo>
                    <a:pt x="1867" y="734"/>
                  </a:lnTo>
                  <a:lnTo>
                    <a:pt x="1893" y="736"/>
                  </a:lnTo>
                  <a:lnTo>
                    <a:pt x="1919" y="739"/>
                  </a:lnTo>
                  <a:lnTo>
                    <a:pt x="1944" y="742"/>
                  </a:lnTo>
                  <a:lnTo>
                    <a:pt x="1969" y="746"/>
                  </a:lnTo>
                  <a:lnTo>
                    <a:pt x="1994" y="752"/>
                  </a:lnTo>
                  <a:lnTo>
                    <a:pt x="2043" y="763"/>
                  </a:lnTo>
                  <a:lnTo>
                    <a:pt x="2092" y="777"/>
                  </a:lnTo>
                  <a:lnTo>
                    <a:pt x="2139" y="793"/>
                  </a:lnTo>
                  <a:lnTo>
                    <a:pt x="2186" y="811"/>
                  </a:lnTo>
                  <a:lnTo>
                    <a:pt x="2230" y="832"/>
                  </a:lnTo>
                  <a:lnTo>
                    <a:pt x="2275" y="854"/>
                  </a:lnTo>
                  <a:lnTo>
                    <a:pt x="2318" y="878"/>
                  </a:lnTo>
                  <a:lnTo>
                    <a:pt x="2359" y="905"/>
                  </a:lnTo>
                  <a:lnTo>
                    <a:pt x="2399" y="934"/>
                  </a:lnTo>
                  <a:lnTo>
                    <a:pt x="2438" y="964"/>
                  </a:lnTo>
                  <a:lnTo>
                    <a:pt x="2475" y="997"/>
                  </a:lnTo>
                  <a:lnTo>
                    <a:pt x="2510" y="1030"/>
                  </a:lnTo>
                  <a:lnTo>
                    <a:pt x="2544" y="1066"/>
                  </a:lnTo>
                  <a:lnTo>
                    <a:pt x="2576" y="1103"/>
                  </a:lnTo>
                  <a:lnTo>
                    <a:pt x="2606" y="1141"/>
                  </a:lnTo>
                  <a:lnTo>
                    <a:pt x="2635" y="1181"/>
                  </a:lnTo>
                  <a:lnTo>
                    <a:pt x="2661" y="1222"/>
                  </a:lnTo>
                  <a:lnTo>
                    <a:pt x="2686" y="1266"/>
                  </a:lnTo>
                  <a:lnTo>
                    <a:pt x="2708" y="1309"/>
                  </a:lnTo>
                  <a:lnTo>
                    <a:pt x="2729" y="1354"/>
                  </a:lnTo>
                  <a:lnTo>
                    <a:pt x="2748" y="1401"/>
                  </a:lnTo>
                  <a:lnTo>
                    <a:pt x="2764" y="1449"/>
                  </a:lnTo>
                  <a:lnTo>
                    <a:pt x="2778" y="1497"/>
                  </a:lnTo>
                  <a:lnTo>
                    <a:pt x="2788" y="1546"/>
                  </a:lnTo>
                  <a:lnTo>
                    <a:pt x="2793" y="1571"/>
                  </a:lnTo>
                  <a:lnTo>
                    <a:pt x="2798" y="1597"/>
                  </a:lnTo>
                  <a:lnTo>
                    <a:pt x="2801" y="1622"/>
                  </a:lnTo>
                  <a:lnTo>
                    <a:pt x="2804" y="1648"/>
                  </a:lnTo>
                  <a:lnTo>
                    <a:pt x="2806" y="1673"/>
                  </a:lnTo>
                  <a:lnTo>
                    <a:pt x="2808" y="1699"/>
                  </a:lnTo>
                  <a:lnTo>
                    <a:pt x="2809" y="1726"/>
                  </a:lnTo>
                  <a:lnTo>
                    <a:pt x="2809" y="1752"/>
                  </a:lnTo>
                  <a:lnTo>
                    <a:pt x="2809" y="1779"/>
                  </a:lnTo>
                  <a:lnTo>
                    <a:pt x="2808" y="1804"/>
                  </a:lnTo>
                  <a:lnTo>
                    <a:pt x="2806" y="1831"/>
                  </a:lnTo>
                  <a:lnTo>
                    <a:pt x="2804" y="1857"/>
                  </a:lnTo>
                  <a:lnTo>
                    <a:pt x="2801" y="1882"/>
                  </a:lnTo>
                  <a:lnTo>
                    <a:pt x="2798" y="1908"/>
                  </a:lnTo>
                  <a:lnTo>
                    <a:pt x="2793" y="1933"/>
                  </a:lnTo>
                  <a:lnTo>
                    <a:pt x="2788" y="1958"/>
                  </a:lnTo>
                  <a:lnTo>
                    <a:pt x="2778" y="2008"/>
                  </a:lnTo>
                  <a:lnTo>
                    <a:pt x="2764" y="2056"/>
                  </a:lnTo>
                  <a:lnTo>
                    <a:pt x="2748" y="2103"/>
                  </a:lnTo>
                  <a:lnTo>
                    <a:pt x="2729" y="2149"/>
                  </a:lnTo>
                  <a:lnTo>
                    <a:pt x="2708" y="2195"/>
                  </a:lnTo>
                  <a:lnTo>
                    <a:pt x="2686" y="2239"/>
                  </a:lnTo>
                  <a:lnTo>
                    <a:pt x="2661" y="2281"/>
                  </a:lnTo>
                  <a:lnTo>
                    <a:pt x="2635" y="2323"/>
                  </a:lnTo>
                  <a:lnTo>
                    <a:pt x="2606" y="2363"/>
                  </a:lnTo>
                  <a:lnTo>
                    <a:pt x="2576" y="2401"/>
                  </a:lnTo>
                  <a:lnTo>
                    <a:pt x="2544" y="2439"/>
                  </a:lnTo>
                  <a:lnTo>
                    <a:pt x="2510" y="2474"/>
                  </a:lnTo>
                  <a:lnTo>
                    <a:pt x="2488" y="2496"/>
                  </a:lnTo>
                  <a:lnTo>
                    <a:pt x="2465" y="2517"/>
                  </a:lnTo>
                  <a:lnTo>
                    <a:pt x="2440" y="2538"/>
                  </a:lnTo>
                  <a:lnTo>
                    <a:pt x="2416" y="2558"/>
                  </a:lnTo>
                  <a:lnTo>
                    <a:pt x="2390" y="2577"/>
                  </a:lnTo>
                  <a:lnTo>
                    <a:pt x="2365" y="2595"/>
                  </a:lnTo>
                  <a:lnTo>
                    <a:pt x="2338" y="2612"/>
                  </a:lnTo>
                  <a:lnTo>
                    <a:pt x="2311" y="2629"/>
                  </a:lnTo>
                  <a:close/>
                  <a:moveTo>
                    <a:pt x="4969" y="2053"/>
                  </a:moveTo>
                  <a:lnTo>
                    <a:pt x="4437" y="1746"/>
                  </a:lnTo>
                  <a:lnTo>
                    <a:pt x="4437" y="2349"/>
                  </a:lnTo>
                  <a:lnTo>
                    <a:pt x="4473" y="2341"/>
                  </a:lnTo>
                  <a:lnTo>
                    <a:pt x="4509" y="2332"/>
                  </a:lnTo>
                  <a:lnTo>
                    <a:pt x="4544" y="2322"/>
                  </a:lnTo>
                  <a:lnTo>
                    <a:pt x="4579" y="2310"/>
                  </a:lnTo>
                  <a:lnTo>
                    <a:pt x="4613" y="2297"/>
                  </a:lnTo>
                  <a:lnTo>
                    <a:pt x="4647" y="2283"/>
                  </a:lnTo>
                  <a:lnTo>
                    <a:pt x="4680" y="2267"/>
                  </a:lnTo>
                  <a:lnTo>
                    <a:pt x="4712" y="2251"/>
                  </a:lnTo>
                  <a:lnTo>
                    <a:pt x="4744" y="2233"/>
                  </a:lnTo>
                  <a:lnTo>
                    <a:pt x="4775" y="2214"/>
                  </a:lnTo>
                  <a:lnTo>
                    <a:pt x="4805" y="2195"/>
                  </a:lnTo>
                  <a:lnTo>
                    <a:pt x="4835" y="2174"/>
                  </a:lnTo>
                  <a:lnTo>
                    <a:pt x="4862" y="2151"/>
                  </a:lnTo>
                  <a:lnTo>
                    <a:pt x="4890" y="2129"/>
                  </a:lnTo>
                  <a:lnTo>
                    <a:pt x="4917" y="2105"/>
                  </a:lnTo>
                  <a:lnTo>
                    <a:pt x="4943" y="2080"/>
                  </a:lnTo>
                  <a:lnTo>
                    <a:pt x="4969" y="2053"/>
                  </a:lnTo>
                  <a:close/>
                  <a:moveTo>
                    <a:pt x="3870" y="1419"/>
                  </a:moveTo>
                  <a:lnTo>
                    <a:pt x="3314" y="1098"/>
                  </a:lnTo>
                  <a:lnTo>
                    <a:pt x="3304" y="1132"/>
                  </a:lnTo>
                  <a:lnTo>
                    <a:pt x="3296" y="1167"/>
                  </a:lnTo>
                  <a:lnTo>
                    <a:pt x="3288" y="1203"/>
                  </a:lnTo>
                  <a:lnTo>
                    <a:pt x="3282" y="1239"/>
                  </a:lnTo>
                  <a:lnTo>
                    <a:pt x="3277" y="1275"/>
                  </a:lnTo>
                  <a:lnTo>
                    <a:pt x="3273" y="1312"/>
                  </a:lnTo>
                  <a:lnTo>
                    <a:pt x="3271" y="1349"/>
                  </a:lnTo>
                  <a:lnTo>
                    <a:pt x="3270" y="1387"/>
                  </a:lnTo>
                  <a:lnTo>
                    <a:pt x="3271" y="1432"/>
                  </a:lnTo>
                  <a:lnTo>
                    <a:pt x="3275" y="1477"/>
                  </a:lnTo>
                  <a:lnTo>
                    <a:pt x="3280" y="1520"/>
                  </a:lnTo>
                  <a:lnTo>
                    <a:pt x="3286" y="1564"/>
                  </a:lnTo>
                  <a:lnTo>
                    <a:pt x="3295" y="1606"/>
                  </a:lnTo>
                  <a:lnTo>
                    <a:pt x="3305" y="1648"/>
                  </a:lnTo>
                  <a:lnTo>
                    <a:pt x="3318" y="1689"/>
                  </a:lnTo>
                  <a:lnTo>
                    <a:pt x="3332" y="1730"/>
                  </a:lnTo>
                  <a:lnTo>
                    <a:pt x="3870" y="1419"/>
                  </a:lnTo>
                  <a:close/>
                  <a:moveTo>
                    <a:pt x="3493" y="766"/>
                  </a:moveTo>
                  <a:lnTo>
                    <a:pt x="4060" y="1092"/>
                  </a:lnTo>
                  <a:lnTo>
                    <a:pt x="4060" y="426"/>
                  </a:lnTo>
                  <a:lnTo>
                    <a:pt x="4024" y="433"/>
                  </a:lnTo>
                  <a:lnTo>
                    <a:pt x="3988" y="443"/>
                  </a:lnTo>
                  <a:lnTo>
                    <a:pt x="3952" y="454"/>
                  </a:lnTo>
                  <a:lnTo>
                    <a:pt x="3918" y="465"/>
                  </a:lnTo>
                  <a:lnTo>
                    <a:pt x="3884" y="478"/>
                  </a:lnTo>
                  <a:lnTo>
                    <a:pt x="3850" y="492"/>
                  </a:lnTo>
                  <a:lnTo>
                    <a:pt x="3818" y="507"/>
                  </a:lnTo>
                  <a:lnTo>
                    <a:pt x="3786" y="524"/>
                  </a:lnTo>
                  <a:lnTo>
                    <a:pt x="3754" y="542"/>
                  </a:lnTo>
                  <a:lnTo>
                    <a:pt x="3725" y="560"/>
                  </a:lnTo>
                  <a:lnTo>
                    <a:pt x="3695" y="580"/>
                  </a:lnTo>
                  <a:lnTo>
                    <a:pt x="3665" y="601"/>
                  </a:lnTo>
                  <a:lnTo>
                    <a:pt x="3637" y="623"/>
                  </a:lnTo>
                  <a:lnTo>
                    <a:pt x="3610" y="645"/>
                  </a:lnTo>
                  <a:lnTo>
                    <a:pt x="3583" y="670"/>
                  </a:lnTo>
                  <a:lnTo>
                    <a:pt x="3558" y="694"/>
                  </a:lnTo>
                  <a:lnTo>
                    <a:pt x="3525" y="729"/>
                  </a:lnTo>
                  <a:lnTo>
                    <a:pt x="3493" y="766"/>
                  </a:lnTo>
                  <a:close/>
                  <a:moveTo>
                    <a:pt x="4625" y="1419"/>
                  </a:moveTo>
                  <a:lnTo>
                    <a:pt x="5168" y="1732"/>
                  </a:lnTo>
                  <a:lnTo>
                    <a:pt x="5182" y="1692"/>
                  </a:lnTo>
                  <a:lnTo>
                    <a:pt x="5194" y="1650"/>
                  </a:lnTo>
                  <a:lnTo>
                    <a:pt x="5205" y="1607"/>
                  </a:lnTo>
                  <a:lnTo>
                    <a:pt x="5214" y="1565"/>
                  </a:lnTo>
                  <a:lnTo>
                    <a:pt x="5221" y="1521"/>
                  </a:lnTo>
                  <a:lnTo>
                    <a:pt x="5225" y="1477"/>
                  </a:lnTo>
                  <a:lnTo>
                    <a:pt x="5228" y="1432"/>
                  </a:lnTo>
                  <a:lnTo>
                    <a:pt x="5230" y="1387"/>
                  </a:lnTo>
                  <a:lnTo>
                    <a:pt x="5230" y="1349"/>
                  </a:lnTo>
                  <a:lnTo>
                    <a:pt x="5227" y="1312"/>
                  </a:lnTo>
                  <a:lnTo>
                    <a:pt x="5223" y="1274"/>
                  </a:lnTo>
                  <a:lnTo>
                    <a:pt x="5219" y="1238"/>
                  </a:lnTo>
                  <a:lnTo>
                    <a:pt x="5212" y="1201"/>
                  </a:lnTo>
                  <a:lnTo>
                    <a:pt x="5205" y="1166"/>
                  </a:lnTo>
                  <a:lnTo>
                    <a:pt x="5195" y="1131"/>
                  </a:lnTo>
                  <a:lnTo>
                    <a:pt x="5186" y="1096"/>
                  </a:lnTo>
                  <a:lnTo>
                    <a:pt x="4625" y="1419"/>
                  </a:lnTo>
                  <a:close/>
                  <a:moveTo>
                    <a:pt x="4060" y="1746"/>
                  </a:moveTo>
                  <a:lnTo>
                    <a:pt x="3530" y="2051"/>
                  </a:lnTo>
                  <a:lnTo>
                    <a:pt x="3558" y="2080"/>
                  </a:lnTo>
                  <a:lnTo>
                    <a:pt x="3583" y="2105"/>
                  </a:lnTo>
                  <a:lnTo>
                    <a:pt x="3610" y="2128"/>
                  </a:lnTo>
                  <a:lnTo>
                    <a:pt x="3637" y="2151"/>
                  </a:lnTo>
                  <a:lnTo>
                    <a:pt x="3665" y="2173"/>
                  </a:lnTo>
                  <a:lnTo>
                    <a:pt x="3695" y="2194"/>
                  </a:lnTo>
                  <a:lnTo>
                    <a:pt x="3725" y="2214"/>
                  </a:lnTo>
                  <a:lnTo>
                    <a:pt x="3754" y="2232"/>
                  </a:lnTo>
                  <a:lnTo>
                    <a:pt x="3786" y="2250"/>
                  </a:lnTo>
                  <a:lnTo>
                    <a:pt x="3818" y="2266"/>
                  </a:lnTo>
                  <a:lnTo>
                    <a:pt x="3850" y="2282"/>
                  </a:lnTo>
                  <a:lnTo>
                    <a:pt x="3884" y="2296"/>
                  </a:lnTo>
                  <a:lnTo>
                    <a:pt x="3918" y="2309"/>
                  </a:lnTo>
                  <a:lnTo>
                    <a:pt x="3952" y="2321"/>
                  </a:lnTo>
                  <a:lnTo>
                    <a:pt x="3988" y="2331"/>
                  </a:lnTo>
                  <a:lnTo>
                    <a:pt x="4024" y="2341"/>
                  </a:lnTo>
                  <a:lnTo>
                    <a:pt x="4060" y="2348"/>
                  </a:lnTo>
                  <a:lnTo>
                    <a:pt x="4060" y="1746"/>
                  </a:lnTo>
                  <a:close/>
                  <a:moveTo>
                    <a:pt x="4437" y="1092"/>
                  </a:moveTo>
                  <a:lnTo>
                    <a:pt x="5006" y="763"/>
                  </a:lnTo>
                  <a:lnTo>
                    <a:pt x="4975" y="728"/>
                  </a:lnTo>
                  <a:lnTo>
                    <a:pt x="4943" y="694"/>
                  </a:lnTo>
                  <a:lnTo>
                    <a:pt x="4917" y="669"/>
                  </a:lnTo>
                  <a:lnTo>
                    <a:pt x="4890" y="645"/>
                  </a:lnTo>
                  <a:lnTo>
                    <a:pt x="4862" y="622"/>
                  </a:lnTo>
                  <a:lnTo>
                    <a:pt x="4835" y="601"/>
                  </a:lnTo>
                  <a:lnTo>
                    <a:pt x="4805" y="579"/>
                  </a:lnTo>
                  <a:lnTo>
                    <a:pt x="4775" y="559"/>
                  </a:lnTo>
                  <a:lnTo>
                    <a:pt x="4744" y="541"/>
                  </a:lnTo>
                  <a:lnTo>
                    <a:pt x="4712" y="523"/>
                  </a:lnTo>
                  <a:lnTo>
                    <a:pt x="4680" y="506"/>
                  </a:lnTo>
                  <a:lnTo>
                    <a:pt x="4647" y="491"/>
                  </a:lnTo>
                  <a:lnTo>
                    <a:pt x="4613" y="477"/>
                  </a:lnTo>
                  <a:lnTo>
                    <a:pt x="4579" y="463"/>
                  </a:lnTo>
                  <a:lnTo>
                    <a:pt x="4544" y="453"/>
                  </a:lnTo>
                  <a:lnTo>
                    <a:pt x="4509" y="442"/>
                  </a:lnTo>
                  <a:lnTo>
                    <a:pt x="4473" y="432"/>
                  </a:lnTo>
                  <a:lnTo>
                    <a:pt x="4437" y="425"/>
                  </a:lnTo>
                  <a:lnTo>
                    <a:pt x="4437" y="1092"/>
                  </a:lnTo>
                  <a:close/>
                  <a:moveTo>
                    <a:pt x="2318" y="2243"/>
                  </a:moveTo>
                  <a:lnTo>
                    <a:pt x="1925" y="2016"/>
                  </a:lnTo>
                  <a:lnTo>
                    <a:pt x="1925" y="2461"/>
                  </a:lnTo>
                  <a:lnTo>
                    <a:pt x="1953" y="2455"/>
                  </a:lnTo>
                  <a:lnTo>
                    <a:pt x="1979" y="2448"/>
                  </a:lnTo>
                  <a:lnTo>
                    <a:pt x="2005" y="2441"/>
                  </a:lnTo>
                  <a:lnTo>
                    <a:pt x="2030" y="2432"/>
                  </a:lnTo>
                  <a:lnTo>
                    <a:pt x="2056" y="2423"/>
                  </a:lnTo>
                  <a:lnTo>
                    <a:pt x="2080" y="2412"/>
                  </a:lnTo>
                  <a:lnTo>
                    <a:pt x="2105" y="2400"/>
                  </a:lnTo>
                  <a:lnTo>
                    <a:pt x="2128" y="2389"/>
                  </a:lnTo>
                  <a:lnTo>
                    <a:pt x="2152" y="2376"/>
                  </a:lnTo>
                  <a:lnTo>
                    <a:pt x="2175" y="2362"/>
                  </a:lnTo>
                  <a:lnTo>
                    <a:pt x="2196" y="2347"/>
                  </a:lnTo>
                  <a:lnTo>
                    <a:pt x="2219" y="2331"/>
                  </a:lnTo>
                  <a:lnTo>
                    <a:pt x="2239" y="2315"/>
                  </a:lnTo>
                  <a:lnTo>
                    <a:pt x="2260" y="2298"/>
                  </a:lnTo>
                  <a:lnTo>
                    <a:pt x="2279" y="2281"/>
                  </a:lnTo>
                  <a:lnTo>
                    <a:pt x="2299" y="2262"/>
                  </a:lnTo>
                  <a:lnTo>
                    <a:pt x="2318" y="2243"/>
                  </a:lnTo>
                  <a:close/>
                  <a:moveTo>
                    <a:pt x="1509" y="1776"/>
                  </a:moveTo>
                  <a:lnTo>
                    <a:pt x="1098" y="1539"/>
                  </a:lnTo>
                  <a:lnTo>
                    <a:pt x="1092" y="1565"/>
                  </a:lnTo>
                  <a:lnTo>
                    <a:pt x="1084" y="1590"/>
                  </a:lnTo>
                  <a:lnTo>
                    <a:pt x="1079" y="1616"/>
                  </a:lnTo>
                  <a:lnTo>
                    <a:pt x="1075" y="1643"/>
                  </a:lnTo>
                  <a:lnTo>
                    <a:pt x="1072" y="1670"/>
                  </a:lnTo>
                  <a:lnTo>
                    <a:pt x="1068" y="1697"/>
                  </a:lnTo>
                  <a:lnTo>
                    <a:pt x="1067" y="1725"/>
                  </a:lnTo>
                  <a:lnTo>
                    <a:pt x="1066" y="1752"/>
                  </a:lnTo>
                  <a:lnTo>
                    <a:pt x="1067" y="1785"/>
                  </a:lnTo>
                  <a:lnTo>
                    <a:pt x="1069" y="1818"/>
                  </a:lnTo>
                  <a:lnTo>
                    <a:pt x="1074" y="1850"/>
                  </a:lnTo>
                  <a:lnTo>
                    <a:pt x="1078" y="1882"/>
                  </a:lnTo>
                  <a:lnTo>
                    <a:pt x="1084" y="1914"/>
                  </a:lnTo>
                  <a:lnTo>
                    <a:pt x="1093" y="1945"/>
                  </a:lnTo>
                  <a:lnTo>
                    <a:pt x="1101" y="1975"/>
                  </a:lnTo>
                  <a:lnTo>
                    <a:pt x="1112" y="2004"/>
                  </a:lnTo>
                  <a:lnTo>
                    <a:pt x="1509" y="1776"/>
                  </a:lnTo>
                  <a:close/>
                  <a:moveTo>
                    <a:pt x="1230" y="1295"/>
                  </a:moveTo>
                  <a:lnTo>
                    <a:pt x="1647" y="1535"/>
                  </a:lnTo>
                  <a:lnTo>
                    <a:pt x="1647" y="1044"/>
                  </a:lnTo>
                  <a:lnTo>
                    <a:pt x="1621" y="1050"/>
                  </a:lnTo>
                  <a:lnTo>
                    <a:pt x="1595" y="1056"/>
                  </a:lnTo>
                  <a:lnTo>
                    <a:pt x="1569" y="1065"/>
                  </a:lnTo>
                  <a:lnTo>
                    <a:pt x="1544" y="1073"/>
                  </a:lnTo>
                  <a:lnTo>
                    <a:pt x="1519" y="1083"/>
                  </a:lnTo>
                  <a:lnTo>
                    <a:pt x="1494" y="1092"/>
                  </a:lnTo>
                  <a:lnTo>
                    <a:pt x="1470" y="1104"/>
                  </a:lnTo>
                  <a:lnTo>
                    <a:pt x="1446" y="1116"/>
                  </a:lnTo>
                  <a:lnTo>
                    <a:pt x="1424" y="1130"/>
                  </a:lnTo>
                  <a:lnTo>
                    <a:pt x="1400" y="1143"/>
                  </a:lnTo>
                  <a:lnTo>
                    <a:pt x="1379" y="1157"/>
                  </a:lnTo>
                  <a:lnTo>
                    <a:pt x="1358" y="1173"/>
                  </a:lnTo>
                  <a:lnTo>
                    <a:pt x="1337" y="1189"/>
                  </a:lnTo>
                  <a:lnTo>
                    <a:pt x="1316" y="1206"/>
                  </a:lnTo>
                  <a:lnTo>
                    <a:pt x="1297" y="1223"/>
                  </a:lnTo>
                  <a:lnTo>
                    <a:pt x="1278" y="1241"/>
                  </a:lnTo>
                  <a:lnTo>
                    <a:pt x="1254" y="1267"/>
                  </a:lnTo>
                  <a:lnTo>
                    <a:pt x="1230" y="1295"/>
                  </a:lnTo>
                  <a:close/>
                  <a:moveTo>
                    <a:pt x="2064" y="1776"/>
                  </a:moveTo>
                  <a:lnTo>
                    <a:pt x="2464" y="2007"/>
                  </a:lnTo>
                  <a:lnTo>
                    <a:pt x="2474" y="1977"/>
                  </a:lnTo>
                  <a:lnTo>
                    <a:pt x="2484" y="1946"/>
                  </a:lnTo>
                  <a:lnTo>
                    <a:pt x="2491" y="1915"/>
                  </a:lnTo>
                  <a:lnTo>
                    <a:pt x="2498" y="1883"/>
                  </a:lnTo>
                  <a:lnTo>
                    <a:pt x="2503" y="1851"/>
                  </a:lnTo>
                  <a:lnTo>
                    <a:pt x="2507" y="1818"/>
                  </a:lnTo>
                  <a:lnTo>
                    <a:pt x="2509" y="1785"/>
                  </a:lnTo>
                  <a:lnTo>
                    <a:pt x="2510" y="1752"/>
                  </a:lnTo>
                  <a:lnTo>
                    <a:pt x="2509" y="1725"/>
                  </a:lnTo>
                  <a:lnTo>
                    <a:pt x="2508" y="1697"/>
                  </a:lnTo>
                  <a:lnTo>
                    <a:pt x="2505" y="1669"/>
                  </a:lnTo>
                  <a:lnTo>
                    <a:pt x="2502" y="1642"/>
                  </a:lnTo>
                  <a:lnTo>
                    <a:pt x="2497" y="1615"/>
                  </a:lnTo>
                  <a:lnTo>
                    <a:pt x="2491" y="1589"/>
                  </a:lnTo>
                  <a:lnTo>
                    <a:pt x="2485" y="1563"/>
                  </a:lnTo>
                  <a:lnTo>
                    <a:pt x="2477" y="1537"/>
                  </a:lnTo>
                  <a:lnTo>
                    <a:pt x="2064" y="1776"/>
                  </a:lnTo>
                  <a:close/>
                  <a:moveTo>
                    <a:pt x="1647" y="2016"/>
                  </a:moveTo>
                  <a:lnTo>
                    <a:pt x="1258" y="2242"/>
                  </a:lnTo>
                  <a:lnTo>
                    <a:pt x="1278" y="2262"/>
                  </a:lnTo>
                  <a:lnTo>
                    <a:pt x="1297" y="2280"/>
                  </a:lnTo>
                  <a:lnTo>
                    <a:pt x="1316" y="2298"/>
                  </a:lnTo>
                  <a:lnTo>
                    <a:pt x="1337" y="2315"/>
                  </a:lnTo>
                  <a:lnTo>
                    <a:pt x="1358" y="2331"/>
                  </a:lnTo>
                  <a:lnTo>
                    <a:pt x="1379" y="2346"/>
                  </a:lnTo>
                  <a:lnTo>
                    <a:pt x="1400" y="2361"/>
                  </a:lnTo>
                  <a:lnTo>
                    <a:pt x="1424" y="2375"/>
                  </a:lnTo>
                  <a:lnTo>
                    <a:pt x="1446" y="2388"/>
                  </a:lnTo>
                  <a:lnTo>
                    <a:pt x="1470" y="2400"/>
                  </a:lnTo>
                  <a:lnTo>
                    <a:pt x="1494" y="2411"/>
                  </a:lnTo>
                  <a:lnTo>
                    <a:pt x="1519" y="2422"/>
                  </a:lnTo>
                  <a:lnTo>
                    <a:pt x="1544" y="2431"/>
                  </a:lnTo>
                  <a:lnTo>
                    <a:pt x="1569" y="2440"/>
                  </a:lnTo>
                  <a:lnTo>
                    <a:pt x="1595" y="2447"/>
                  </a:lnTo>
                  <a:lnTo>
                    <a:pt x="1621" y="2455"/>
                  </a:lnTo>
                  <a:lnTo>
                    <a:pt x="1647" y="2460"/>
                  </a:lnTo>
                  <a:lnTo>
                    <a:pt x="1647" y="2016"/>
                  </a:lnTo>
                  <a:close/>
                  <a:moveTo>
                    <a:pt x="1925" y="1535"/>
                  </a:moveTo>
                  <a:lnTo>
                    <a:pt x="2345" y="1292"/>
                  </a:lnTo>
                  <a:lnTo>
                    <a:pt x="2322" y="1267"/>
                  </a:lnTo>
                  <a:lnTo>
                    <a:pt x="2299" y="1241"/>
                  </a:lnTo>
                  <a:lnTo>
                    <a:pt x="2279" y="1223"/>
                  </a:lnTo>
                  <a:lnTo>
                    <a:pt x="2260" y="1205"/>
                  </a:lnTo>
                  <a:lnTo>
                    <a:pt x="2239" y="1189"/>
                  </a:lnTo>
                  <a:lnTo>
                    <a:pt x="2219" y="1172"/>
                  </a:lnTo>
                  <a:lnTo>
                    <a:pt x="2196" y="1157"/>
                  </a:lnTo>
                  <a:lnTo>
                    <a:pt x="2175" y="1142"/>
                  </a:lnTo>
                  <a:lnTo>
                    <a:pt x="2152" y="1129"/>
                  </a:lnTo>
                  <a:lnTo>
                    <a:pt x="2128" y="1116"/>
                  </a:lnTo>
                  <a:lnTo>
                    <a:pt x="2105" y="1103"/>
                  </a:lnTo>
                  <a:lnTo>
                    <a:pt x="2080" y="1092"/>
                  </a:lnTo>
                  <a:lnTo>
                    <a:pt x="2056" y="1082"/>
                  </a:lnTo>
                  <a:lnTo>
                    <a:pt x="2030" y="1072"/>
                  </a:lnTo>
                  <a:lnTo>
                    <a:pt x="2005" y="1064"/>
                  </a:lnTo>
                  <a:lnTo>
                    <a:pt x="1979" y="1056"/>
                  </a:lnTo>
                  <a:lnTo>
                    <a:pt x="1953" y="1049"/>
                  </a:lnTo>
                  <a:lnTo>
                    <a:pt x="1925" y="1043"/>
                  </a:lnTo>
                  <a:lnTo>
                    <a:pt x="1925" y="1535"/>
                  </a:lnTo>
                  <a:close/>
                </a:path>
              </a:pathLst>
            </a:custGeom>
            <a:solidFill>
              <a:srgbClr val="396362"/>
            </a:solidFill>
            <a:ln>
              <a:noFill/>
            </a:ln>
          </p:spPr>
          <p:txBody>
            <a:bodyPr tIns="718612" anchor="ctr">
              <a:normAutofit fontScale="25000" lnSpcReduction="20000"/>
            </a:bodyPr>
            <a:lstStyle/>
            <a:p>
              <a:endParaRPr lang="zh-CN" altLang="en-US" sz="1795">
                <a:sym typeface="Arial" panose="020B0604020202020204" pitchFamily="34" charset="0"/>
              </a:endParaRPr>
            </a:p>
          </p:txBody>
        </p:sp>
      </p:grp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3044190" y="1201420"/>
            <a:ext cx="2143125" cy="6318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70C0"/>
                </a:solidFill>
                <a:sym typeface="Arial" panose="020B0604020202020204" pitchFamily="34" charset="0"/>
              </a:rPr>
              <a:t>官网内容维护</a:t>
            </a:r>
          </a:p>
        </p:txBody>
      </p:sp>
      <p:grpSp>
        <p:nvGrpSpPr>
          <p:cNvPr id="113" name="组合 112"/>
          <p:cNvGrpSpPr/>
          <p:nvPr>
            <p:custDataLst>
              <p:tags r:id="rId4"/>
            </p:custDataLst>
          </p:nvPr>
        </p:nvGrpSpPr>
        <p:grpSpPr>
          <a:xfrm>
            <a:off x="3553324" y="2273624"/>
            <a:ext cx="1804584" cy="1002774"/>
            <a:chOff x="3436121" y="2791826"/>
            <a:chExt cx="1808068" cy="1004710"/>
          </a:xfrm>
        </p:grpSpPr>
        <p:sp>
          <p:nvSpPr>
            <p:cNvPr id="34" name="圆角矩形 33"/>
            <p:cNvSpPr/>
            <p:nvPr>
              <p:custDataLst>
                <p:tags r:id="rId40"/>
              </p:custDataLst>
            </p:nvPr>
          </p:nvSpPr>
          <p:spPr>
            <a:xfrm>
              <a:off x="3607081" y="2939657"/>
              <a:ext cx="1637108" cy="856879"/>
            </a:xfrm>
            <a:prstGeom prst="roundRect">
              <a:avLst>
                <a:gd name="adj" fmla="val 50000"/>
              </a:avLst>
            </a:prstGeom>
            <a:solidFill>
              <a:srgbClr val="3DAAD1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7" name="圆角矩形 6"/>
            <p:cNvSpPr/>
            <p:nvPr>
              <p:custDataLst>
                <p:tags r:id="rId41"/>
              </p:custDataLst>
            </p:nvPr>
          </p:nvSpPr>
          <p:spPr>
            <a:xfrm>
              <a:off x="3436121" y="2791826"/>
              <a:ext cx="1637108" cy="85687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2"/>
              </p:custDataLst>
            </p:nvPr>
          </p:nvSpPr>
          <p:spPr>
            <a:xfrm>
              <a:off x="4483520" y="28971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normAutofit fontScale="97500"/>
            </a:bodyPr>
            <a:lstStyle/>
            <a:p>
              <a:r>
                <a:rPr lang="en-US" altLang="zh-CN" sz="3595" b="1" smtClean="0">
                  <a:solidFill>
                    <a:srgbClr val="3DAAD1"/>
                  </a:solidFill>
                  <a:sym typeface="Arial" panose="020B0604020202020204" pitchFamily="34" charset="0"/>
                </a:rPr>
                <a:t>B</a:t>
              </a:r>
              <a:endParaRPr lang="zh-CN" altLang="en-US" sz="3595" b="1">
                <a:solidFill>
                  <a:srgbClr val="3DAAD1"/>
                </a:solidFill>
                <a:sym typeface="Arial" panose="020B0604020202020204" pitchFamily="34" charset="0"/>
              </a:endParaRPr>
            </a:p>
          </p:txBody>
        </p:sp>
        <p:grpSp>
          <p:nvGrpSpPr>
            <p:cNvPr id="112" name="组合 111"/>
            <p:cNvGrpSpPr/>
            <p:nvPr/>
          </p:nvGrpSpPr>
          <p:grpSpPr>
            <a:xfrm>
              <a:off x="4235502" y="3027520"/>
              <a:ext cx="260298" cy="385491"/>
              <a:chOff x="4235502" y="3027519"/>
              <a:chExt cx="260298" cy="385491"/>
            </a:xfrm>
          </p:grpSpPr>
          <p:grpSp>
            <p:nvGrpSpPr>
              <p:cNvPr id="27" name="组合 26"/>
              <p:cNvGrpSpPr/>
              <p:nvPr/>
            </p:nvGrpSpPr>
            <p:grpSpPr>
              <a:xfrm rot="10800000" flipH="1">
                <a:off x="4235502" y="3166216"/>
                <a:ext cx="257736" cy="246794"/>
                <a:chOff x="3099646" y="1492209"/>
                <a:chExt cx="1481447" cy="1418552"/>
              </a:xfrm>
              <a:solidFill>
                <a:srgbClr val="E7E6E6">
                  <a:lumMod val="50000"/>
                </a:srgbClr>
              </a:solidFill>
            </p:grpSpPr>
            <p:sp>
              <p:nvSpPr>
                <p:cNvPr id="6" name="椭圆 5"/>
                <p:cNvSpPr/>
                <p:nvPr>
                  <p:custDataLst>
                    <p:tags r:id="rId46"/>
                  </p:custDataLst>
                </p:nvPr>
              </p:nvSpPr>
              <p:spPr>
                <a:xfrm>
                  <a:off x="3099646" y="2346397"/>
                  <a:ext cx="564364" cy="56436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" name="椭圆 7"/>
                <p:cNvSpPr/>
                <p:nvPr>
                  <p:custDataLst>
                    <p:tags r:id="rId47"/>
                  </p:custDataLst>
                </p:nvPr>
              </p:nvSpPr>
              <p:spPr>
                <a:xfrm>
                  <a:off x="4240947" y="1492209"/>
                  <a:ext cx="340146" cy="340146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3" name="椭圆 32"/>
                <p:cNvSpPr/>
                <p:nvPr>
                  <p:custDataLst>
                    <p:tags r:id="rId48"/>
                  </p:custDataLst>
                </p:nvPr>
              </p:nvSpPr>
              <p:spPr>
                <a:xfrm>
                  <a:off x="3691276" y="1859871"/>
                  <a:ext cx="461347" cy="461351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 rot="10800000" flipH="1" flipV="1">
                <a:off x="4340993" y="3027519"/>
                <a:ext cx="154807" cy="135631"/>
                <a:chOff x="3691279" y="1544086"/>
                <a:chExt cx="889820" cy="779598"/>
              </a:xfrm>
              <a:solidFill>
                <a:srgbClr val="E7E6E6">
                  <a:lumMod val="50000"/>
                </a:srgbClr>
              </a:solidFill>
            </p:grpSpPr>
            <p:sp>
              <p:nvSpPr>
                <p:cNvPr id="29" name="椭圆 28"/>
                <p:cNvSpPr/>
                <p:nvPr>
                  <p:custDataLst>
                    <p:tags r:id="rId44"/>
                  </p:custDataLst>
                </p:nvPr>
              </p:nvSpPr>
              <p:spPr>
                <a:xfrm>
                  <a:off x="4240940" y="1544086"/>
                  <a:ext cx="340159" cy="34015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0" name="椭圆 29"/>
                <p:cNvSpPr/>
                <p:nvPr>
                  <p:custDataLst>
                    <p:tags r:id="rId45"/>
                  </p:custDataLst>
                </p:nvPr>
              </p:nvSpPr>
              <p:spPr>
                <a:xfrm>
                  <a:off x="3691279" y="1862339"/>
                  <a:ext cx="461346" cy="461345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5" name="KSO_Shape"/>
            <p:cNvSpPr/>
            <p:nvPr>
              <p:custDataLst>
                <p:tags r:id="rId43"/>
              </p:custDataLst>
            </p:nvPr>
          </p:nvSpPr>
          <p:spPr bwMode="auto">
            <a:xfrm>
              <a:off x="3611051" y="3012124"/>
              <a:ext cx="560021" cy="416282"/>
            </a:xfrm>
            <a:custGeom>
              <a:avLst/>
              <a:gdLst>
                <a:gd name="T0" fmla="*/ 2147483646 w 257"/>
                <a:gd name="T1" fmla="*/ 2147483646 h 191"/>
                <a:gd name="T2" fmla="*/ 2147483646 w 257"/>
                <a:gd name="T3" fmla="*/ 2147483646 h 191"/>
                <a:gd name="T4" fmla="*/ 2147483646 w 257"/>
                <a:gd name="T5" fmla="*/ 2147483646 h 191"/>
                <a:gd name="T6" fmla="*/ 2147483646 w 257"/>
                <a:gd name="T7" fmla="*/ 2147483646 h 191"/>
                <a:gd name="T8" fmla="*/ 2147483646 w 257"/>
                <a:gd name="T9" fmla="*/ 2147483646 h 191"/>
                <a:gd name="T10" fmla="*/ 2147483646 w 257"/>
                <a:gd name="T11" fmla="*/ 2147483646 h 191"/>
                <a:gd name="T12" fmla="*/ 2147483646 w 257"/>
                <a:gd name="T13" fmla="*/ 2147483646 h 191"/>
                <a:gd name="T14" fmla="*/ 2147483646 w 257"/>
                <a:gd name="T15" fmla="*/ 2147483646 h 191"/>
                <a:gd name="T16" fmla="*/ 2147483646 w 257"/>
                <a:gd name="T17" fmla="*/ 2147483646 h 191"/>
                <a:gd name="T18" fmla="*/ 2147483646 w 257"/>
                <a:gd name="T19" fmla="*/ 2147483646 h 191"/>
                <a:gd name="T20" fmla="*/ 2147483646 w 257"/>
                <a:gd name="T21" fmla="*/ 2147483646 h 191"/>
                <a:gd name="T22" fmla="*/ 2147483646 w 257"/>
                <a:gd name="T23" fmla="*/ 2147483646 h 191"/>
                <a:gd name="T24" fmla="*/ 2147483646 w 257"/>
                <a:gd name="T25" fmla="*/ 2147483646 h 191"/>
                <a:gd name="T26" fmla="*/ 2147483646 w 257"/>
                <a:gd name="T27" fmla="*/ 2147483646 h 191"/>
                <a:gd name="T28" fmla="*/ 2147483646 w 257"/>
                <a:gd name="T29" fmla="*/ 2147483646 h 191"/>
                <a:gd name="T30" fmla="*/ 2147483646 w 257"/>
                <a:gd name="T31" fmla="*/ 2147483646 h 191"/>
                <a:gd name="T32" fmla="*/ 2147483646 w 257"/>
                <a:gd name="T33" fmla="*/ 2147483646 h 191"/>
                <a:gd name="T34" fmla="*/ 2147483646 w 257"/>
                <a:gd name="T35" fmla="*/ 2147483646 h 191"/>
                <a:gd name="T36" fmla="*/ 2147483646 w 257"/>
                <a:gd name="T37" fmla="*/ 2147483646 h 191"/>
                <a:gd name="T38" fmla="*/ 2147483646 w 257"/>
                <a:gd name="T39" fmla="*/ 2147483646 h 191"/>
                <a:gd name="T40" fmla="*/ 2147483646 w 257"/>
                <a:gd name="T41" fmla="*/ 2147483646 h 191"/>
                <a:gd name="T42" fmla="*/ 2147483646 w 257"/>
                <a:gd name="T43" fmla="*/ 2147483646 h 191"/>
                <a:gd name="T44" fmla="*/ 2147483646 w 257"/>
                <a:gd name="T45" fmla="*/ 2147483646 h 191"/>
                <a:gd name="T46" fmla="*/ 2147483646 w 257"/>
                <a:gd name="T47" fmla="*/ 2147483646 h 191"/>
                <a:gd name="T48" fmla="*/ 2147483646 w 257"/>
                <a:gd name="T49" fmla="*/ 2147483646 h 191"/>
                <a:gd name="T50" fmla="*/ 2147483646 w 257"/>
                <a:gd name="T51" fmla="*/ 2147483646 h 191"/>
                <a:gd name="T52" fmla="*/ 2147483646 w 257"/>
                <a:gd name="T53" fmla="*/ 2147483646 h 191"/>
                <a:gd name="T54" fmla="*/ 2147483646 w 257"/>
                <a:gd name="T55" fmla="*/ 2147483646 h 191"/>
                <a:gd name="T56" fmla="*/ 2147483646 w 257"/>
                <a:gd name="T57" fmla="*/ 2147483646 h 191"/>
                <a:gd name="T58" fmla="*/ 2147483646 w 257"/>
                <a:gd name="T59" fmla="*/ 2147483646 h 191"/>
                <a:gd name="T60" fmla="*/ 2147483646 w 257"/>
                <a:gd name="T61" fmla="*/ 2147483646 h 191"/>
                <a:gd name="T62" fmla="*/ 2147483646 w 257"/>
                <a:gd name="T63" fmla="*/ 2147483646 h 191"/>
                <a:gd name="T64" fmla="*/ 2147483646 w 257"/>
                <a:gd name="T65" fmla="*/ 2147483646 h 191"/>
                <a:gd name="T66" fmla="*/ 2147483646 w 257"/>
                <a:gd name="T67" fmla="*/ 2147483646 h 191"/>
                <a:gd name="T68" fmla="*/ 2147483646 w 257"/>
                <a:gd name="T69" fmla="*/ 2147483646 h 191"/>
                <a:gd name="T70" fmla="*/ 2147483646 w 257"/>
                <a:gd name="T71" fmla="*/ 2147483646 h 191"/>
                <a:gd name="T72" fmla="*/ 2147483646 w 257"/>
                <a:gd name="T73" fmla="*/ 2147483646 h 191"/>
                <a:gd name="T74" fmla="*/ 2147483646 w 257"/>
                <a:gd name="T75" fmla="*/ 2147483646 h 191"/>
                <a:gd name="T76" fmla="*/ 2147483646 w 257"/>
                <a:gd name="T77" fmla="*/ 2147483646 h 191"/>
                <a:gd name="T78" fmla="*/ 2147483646 w 257"/>
                <a:gd name="T79" fmla="*/ 2147483646 h 191"/>
                <a:gd name="T80" fmla="*/ 2147483646 w 257"/>
                <a:gd name="T81" fmla="*/ 2147483646 h 191"/>
                <a:gd name="T82" fmla="*/ 2147483646 w 257"/>
                <a:gd name="T83" fmla="*/ 2147483646 h 191"/>
                <a:gd name="T84" fmla="*/ 2147483646 w 257"/>
                <a:gd name="T85" fmla="*/ 2147483646 h 191"/>
                <a:gd name="T86" fmla="*/ 2147483646 w 257"/>
                <a:gd name="T87" fmla="*/ 2147483646 h 191"/>
                <a:gd name="T88" fmla="*/ 2147483646 w 257"/>
                <a:gd name="T89" fmla="*/ 2147483646 h 191"/>
                <a:gd name="T90" fmla="*/ 2147483646 w 257"/>
                <a:gd name="T91" fmla="*/ 2147483646 h 191"/>
                <a:gd name="T92" fmla="*/ 2147483646 w 257"/>
                <a:gd name="T93" fmla="*/ 2147483646 h 191"/>
                <a:gd name="T94" fmla="*/ 2147483646 w 257"/>
                <a:gd name="T95" fmla="*/ 2147483646 h 191"/>
                <a:gd name="T96" fmla="*/ 2147483646 w 257"/>
                <a:gd name="T97" fmla="*/ 2147483646 h 191"/>
                <a:gd name="T98" fmla="*/ 2147483646 w 257"/>
                <a:gd name="T99" fmla="*/ 2147483646 h 1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57" h="191">
                  <a:moveTo>
                    <a:pt x="33" y="125"/>
                  </a:moveTo>
                  <a:cubicBezTo>
                    <a:pt x="55" y="125"/>
                    <a:pt x="55" y="125"/>
                    <a:pt x="55" y="125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45" y="122"/>
                    <a:pt x="45" y="122"/>
                    <a:pt x="45" y="122"/>
                  </a:cubicBezTo>
                  <a:cubicBezTo>
                    <a:pt x="41" y="122"/>
                    <a:pt x="37" y="120"/>
                    <a:pt x="34" y="118"/>
                  </a:cubicBezTo>
                  <a:cubicBezTo>
                    <a:pt x="32" y="115"/>
                    <a:pt x="30" y="111"/>
                    <a:pt x="30" y="10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1"/>
                    <a:pt x="32" y="7"/>
                    <a:pt x="34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7" y="2"/>
                    <a:pt x="41" y="0"/>
                    <a:pt x="45" y="0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13" y="0"/>
                    <a:pt x="217" y="2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2" y="7"/>
                    <a:pt x="224" y="11"/>
                    <a:pt x="224" y="15"/>
                  </a:cubicBezTo>
                  <a:cubicBezTo>
                    <a:pt x="224" y="107"/>
                    <a:pt x="224" y="107"/>
                    <a:pt x="224" y="107"/>
                  </a:cubicBezTo>
                  <a:cubicBezTo>
                    <a:pt x="224" y="111"/>
                    <a:pt x="222" y="115"/>
                    <a:pt x="220" y="118"/>
                  </a:cubicBezTo>
                  <a:cubicBezTo>
                    <a:pt x="217" y="120"/>
                    <a:pt x="213" y="122"/>
                    <a:pt x="209" y="122"/>
                  </a:cubicBezTo>
                  <a:cubicBezTo>
                    <a:pt x="198" y="122"/>
                    <a:pt x="198" y="122"/>
                    <a:pt x="198" y="122"/>
                  </a:cubicBezTo>
                  <a:cubicBezTo>
                    <a:pt x="198" y="125"/>
                    <a:pt x="198" y="125"/>
                    <a:pt x="198" y="125"/>
                  </a:cubicBezTo>
                  <a:cubicBezTo>
                    <a:pt x="221" y="125"/>
                    <a:pt x="221" y="125"/>
                    <a:pt x="221" y="125"/>
                  </a:cubicBezTo>
                  <a:cubicBezTo>
                    <a:pt x="257" y="173"/>
                    <a:pt x="257" y="173"/>
                    <a:pt x="257" y="173"/>
                  </a:cubicBezTo>
                  <a:cubicBezTo>
                    <a:pt x="256" y="173"/>
                    <a:pt x="256" y="173"/>
                    <a:pt x="256" y="173"/>
                  </a:cubicBezTo>
                  <a:cubicBezTo>
                    <a:pt x="248" y="191"/>
                    <a:pt x="248" y="191"/>
                    <a:pt x="248" y="191"/>
                  </a:cubicBezTo>
                  <a:cubicBezTo>
                    <a:pt x="9" y="191"/>
                    <a:pt x="9" y="191"/>
                    <a:pt x="9" y="191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33" y="125"/>
                    <a:pt x="33" y="125"/>
                    <a:pt x="33" y="125"/>
                  </a:cubicBezTo>
                  <a:close/>
                  <a:moveTo>
                    <a:pt x="77" y="125"/>
                  </a:moveTo>
                  <a:cubicBezTo>
                    <a:pt x="176" y="125"/>
                    <a:pt x="176" y="125"/>
                    <a:pt x="176" y="125"/>
                  </a:cubicBezTo>
                  <a:cubicBezTo>
                    <a:pt x="176" y="122"/>
                    <a:pt x="176" y="122"/>
                    <a:pt x="176" y="122"/>
                  </a:cubicBezTo>
                  <a:cubicBezTo>
                    <a:pt x="77" y="122"/>
                    <a:pt x="77" y="122"/>
                    <a:pt x="77" y="122"/>
                  </a:cubicBezTo>
                  <a:cubicBezTo>
                    <a:pt x="77" y="125"/>
                    <a:pt x="77" y="125"/>
                    <a:pt x="77" y="125"/>
                  </a:cubicBezTo>
                  <a:close/>
                  <a:moveTo>
                    <a:pt x="209" y="15"/>
                  </a:move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209" y="107"/>
                    <a:pt x="209" y="107"/>
                    <a:pt x="209" y="107"/>
                  </a:cubicBezTo>
                  <a:cubicBezTo>
                    <a:pt x="209" y="107"/>
                    <a:pt x="209" y="107"/>
                    <a:pt x="209" y="107"/>
                  </a:cubicBezTo>
                  <a:cubicBezTo>
                    <a:pt x="209" y="107"/>
                    <a:pt x="210" y="107"/>
                    <a:pt x="210" y="107"/>
                  </a:cubicBezTo>
                  <a:cubicBezTo>
                    <a:pt x="210" y="15"/>
                    <a:pt x="210" y="15"/>
                    <a:pt x="210" y="15"/>
                  </a:cubicBezTo>
                  <a:cubicBezTo>
                    <a:pt x="210" y="15"/>
                    <a:pt x="210" y="15"/>
                    <a:pt x="209" y="15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9" y="15"/>
                    <a:pt x="209" y="15"/>
                    <a:pt x="209" y="15"/>
                  </a:cubicBezTo>
                  <a:close/>
                  <a:moveTo>
                    <a:pt x="39" y="155"/>
                  </a:moveTo>
                  <a:cubicBezTo>
                    <a:pt x="37" y="158"/>
                    <a:pt x="35" y="160"/>
                    <a:pt x="34" y="163"/>
                  </a:cubicBezTo>
                  <a:cubicBezTo>
                    <a:pt x="42" y="163"/>
                    <a:pt x="51" y="163"/>
                    <a:pt x="60" y="163"/>
                  </a:cubicBezTo>
                  <a:cubicBezTo>
                    <a:pt x="61" y="160"/>
                    <a:pt x="62" y="158"/>
                    <a:pt x="63" y="155"/>
                  </a:cubicBezTo>
                  <a:cubicBezTo>
                    <a:pt x="55" y="155"/>
                    <a:pt x="47" y="155"/>
                    <a:pt x="39" y="155"/>
                  </a:cubicBezTo>
                  <a:close/>
                  <a:moveTo>
                    <a:pt x="51" y="135"/>
                  </a:moveTo>
                  <a:cubicBezTo>
                    <a:pt x="50" y="137"/>
                    <a:pt x="49" y="139"/>
                    <a:pt x="48" y="141"/>
                  </a:cubicBezTo>
                  <a:cubicBezTo>
                    <a:pt x="57" y="141"/>
                    <a:pt x="66" y="141"/>
                    <a:pt x="75" y="141"/>
                  </a:cubicBezTo>
                  <a:cubicBezTo>
                    <a:pt x="76" y="139"/>
                    <a:pt x="77" y="137"/>
                    <a:pt x="78" y="135"/>
                  </a:cubicBezTo>
                  <a:cubicBezTo>
                    <a:pt x="69" y="135"/>
                    <a:pt x="60" y="135"/>
                    <a:pt x="51" y="135"/>
                  </a:cubicBezTo>
                  <a:close/>
                  <a:moveTo>
                    <a:pt x="192" y="135"/>
                  </a:moveTo>
                  <a:cubicBezTo>
                    <a:pt x="193" y="137"/>
                    <a:pt x="194" y="139"/>
                    <a:pt x="195" y="141"/>
                  </a:cubicBezTo>
                  <a:cubicBezTo>
                    <a:pt x="201" y="141"/>
                    <a:pt x="207" y="141"/>
                    <a:pt x="213" y="141"/>
                  </a:cubicBezTo>
                  <a:cubicBezTo>
                    <a:pt x="212" y="139"/>
                    <a:pt x="210" y="137"/>
                    <a:pt x="209" y="135"/>
                  </a:cubicBezTo>
                  <a:cubicBezTo>
                    <a:pt x="204" y="135"/>
                    <a:pt x="198" y="135"/>
                    <a:pt x="192" y="135"/>
                  </a:cubicBezTo>
                  <a:close/>
                  <a:moveTo>
                    <a:pt x="171" y="135"/>
                  </a:moveTo>
                  <a:cubicBezTo>
                    <a:pt x="171" y="137"/>
                    <a:pt x="172" y="139"/>
                    <a:pt x="173" y="141"/>
                  </a:cubicBezTo>
                  <a:cubicBezTo>
                    <a:pt x="179" y="141"/>
                    <a:pt x="184" y="141"/>
                    <a:pt x="190" y="141"/>
                  </a:cubicBezTo>
                  <a:cubicBezTo>
                    <a:pt x="189" y="139"/>
                    <a:pt x="188" y="137"/>
                    <a:pt x="187" y="135"/>
                  </a:cubicBezTo>
                  <a:cubicBezTo>
                    <a:pt x="182" y="135"/>
                    <a:pt x="176" y="135"/>
                    <a:pt x="171" y="135"/>
                  </a:cubicBezTo>
                  <a:close/>
                  <a:moveTo>
                    <a:pt x="149" y="135"/>
                  </a:moveTo>
                  <a:cubicBezTo>
                    <a:pt x="149" y="137"/>
                    <a:pt x="149" y="139"/>
                    <a:pt x="150" y="141"/>
                  </a:cubicBezTo>
                  <a:cubicBezTo>
                    <a:pt x="155" y="141"/>
                    <a:pt x="161" y="141"/>
                    <a:pt x="167" y="141"/>
                  </a:cubicBezTo>
                  <a:cubicBezTo>
                    <a:pt x="167" y="139"/>
                    <a:pt x="166" y="137"/>
                    <a:pt x="165" y="135"/>
                  </a:cubicBezTo>
                  <a:cubicBezTo>
                    <a:pt x="160" y="135"/>
                    <a:pt x="154" y="135"/>
                    <a:pt x="149" y="135"/>
                  </a:cubicBezTo>
                  <a:close/>
                  <a:moveTo>
                    <a:pt x="127" y="135"/>
                  </a:moveTo>
                  <a:cubicBezTo>
                    <a:pt x="127" y="137"/>
                    <a:pt x="127" y="139"/>
                    <a:pt x="127" y="141"/>
                  </a:cubicBezTo>
                  <a:cubicBezTo>
                    <a:pt x="133" y="141"/>
                    <a:pt x="139" y="141"/>
                    <a:pt x="144" y="141"/>
                  </a:cubicBezTo>
                  <a:cubicBezTo>
                    <a:pt x="144" y="139"/>
                    <a:pt x="144" y="137"/>
                    <a:pt x="144" y="135"/>
                  </a:cubicBezTo>
                  <a:cubicBezTo>
                    <a:pt x="138" y="135"/>
                    <a:pt x="133" y="135"/>
                    <a:pt x="127" y="135"/>
                  </a:cubicBezTo>
                  <a:close/>
                  <a:moveTo>
                    <a:pt x="105" y="135"/>
                  </a:moveTo>
                  <a:cubicBezTo>
                    <a:pt x="105" y="137"/>
                    <a:pt x="104" y="139"/>
                    <a:pt x="104" y="141"/>
                  </a:cubicBezTo>
                  <a:cubicBezTo>
                    <a:pt x="110" y="141"/>
                    <a:pt x="115" y="141"/>
                    <a:pt x="121" y="141"/>
                  </a:cubicBezTo>
                  <a:cubicBezTo>
                    <a:pt x="121" y="139"/>
                    <a:pt x="122" y="137"/>
                    <a:pt x="122" y="135"/>
                  </a:cubicBezTo>
                  <a:cubicBezTo>
                    <a:pt x="116" y="135"/>
                    <a:pt x="111" y="135"/>
                    <a:pt x="105" y="135"/>
                  </a:cubicBezTo>
                  <a:close/>
                  <a:moveTo>
                    <a:pt x="83" y="135"/>
                  </a:moveTo>
                  <a:cubicBezTo>
                    <a:pt x="83" y="137"/>
                    <a:pt x="82" y="139"/>
                    <a:pt x="81" y="141"/>
                  </a:cubicBezTo>
                  <a:cubicBezTo>
                    <a:pt x="87" y="141"/>
                    <a:pt x="93" y="141"/>
                    <a:pt x="99" y="141"/>
                  </a:cubicBezTo>
                  <a:cubicBezTo>
                    <a:pt x="99" y="139"/>
                    <a:pt x="100" y="137"/>
                    <a:pt x="100" y="135"/>
                  </a:cubicBezTo>
                  <a:cubicBezTo>
                    <a:pt x="94" y="135"/>
                    <a:pt x="89" y="135"/>
                    <a:pt x="83" y="135"/>
                  </a:cubicBezTo>
                  <a:close/>
                  <a:moveTo>
                    <a:pt x="187" y="144"/>
                  </a:moveTo>
                  <a:cubicBezTo>
                    <a:pt x="188" y="146"/>
                    <a:pt x="189" y="149"/>
                    <a:pt x="190" y="151"/>
                  </a:cubicBezTo>
                  <a:cubicBezTo>
                    <a:pt x="200" y="151"/>
                    <a:pt x="209" y="151"/>
                    <a:pt x="219" y="151"/>
                  </a:cubicBezTo>
                  <a:cubicBezTo>
                    <a:pt x="218" y="149"/>
                    <a:pt x="216" y="146"/>
                    <a:pt x="215" y="144"/>
                  </a:cubicBezTo>
                  <a:cubicBezTo>
                    <a:pt x="205" y="144"/>
                    <a:pt x="196" y="144"/>
                    <a:pt x="187" y="144"/>
                  </a:cubicBezTo>
                  <a:close/>
                  <a:moveTo>
                    <a:pt x="163" y="144"/>
                  </a:moveTo>
                  <a:cubicBezTo>
                    <a:pt x="163" y="146"/>
                    <a:pt x="164" y="149"/>
                    <a:pt x="165" y="151"/>
                  </a:cubicBezTo>
                  <a:cubicBezTo>
                    <a:pt x="171" y="151"/>
                    <a:pt x="177" y="151"/>
                    <a:pt x="183" y="151"/>
                  </a:cubicBezTo>
                  <a:cubicBezTo>
                    <a:pt x="183" y="149"/>
                    <a:pt x="182" y="146"/>
                    <a:pt x="181" y="144"/>
                  </a:cubicBezTo>
                  <a:cubicBezTo>
                    <a:pt x="175" y="144"/>
                    <a:pt x="169" y="144"/>
                    <a:pt x="163" y="144"/>
                  </a:cubicBezTo>
                  <a:close/>
                  <a:moveTo>
                    <a:pt x="139" y="144"/>
                  </a:moveTo>
                  <a:cubicBezTo>
                    <a:pt x="140" y="146"/>
                    <a:pt x="140" y="149"/>
                    <a:pt x="140" y="151"/>
                  </a:cubicBezTo>
                  <a:cubicBezTo>
                    <a:pt x="146" y="151"/>
                    <a:pt x="153" y="151"/>
                    <a:pt x="159" y="151"/>
                  </a:cubicBezTo>
                  <a:cubicBezTo>
                    <a:pt x="158" y="149"/>
                    <a:pt x="158" y="146"/>
                    <a:pt x="157" y="144"/>
                  </a:cubicBezTo>
                  <a:cubicBezTo>
                    <a:pt x="151" y="144"/>
                    <a:pt x="145" y="144"/>
                    <a:pt x="139" y="144"/>
                  </a:cubicBezTo>
                  <a:close/>
                  <a:moveTo>
                    <a:pt x="116" y="144"/>
                  </a:moveTo>
                  <a:cubicBezTo>
                    <a:pt x="116" y="146"/>
                    <a:pt x="115" y="149"/>
                    <a:pt x="115" y="151"/>
                  </a:cubicBezTo>
                  <a:cubicBezTo>
                    <a:pt x="121" y="151"/>
                    <a:pt x="128" y="151"/>
                    <a:pt x="134" y="151"/>
                  </a:cubicBezTo>
                  <a:cubicBezTo>
                    <a:pt x="134" y="149"/>
                    <a:pt x="134" y="146"/>
                    <a:pt x="134" y="144"/>
                  </a:cubicBezTo>
                  <a:cubicBezTo>
                    <a:pt x="128" y="144"/>
                    <a:pt x="122" y="144"/>
                    <a:pt x="116" y="144"/>
                  </a:cubicBezTo>
                  <a:close/>
                  <a:moveTo>
                    <a:pt x="92" y="144"/>
                  </a:moveTo>
                  <a:cubicBezTo>
                    <a:pt x="92" y="146"/>
                    <a:pt x="91" y="149"/>
                    <a:pt x="91" y="151"/>
                  </a:cubicBezTo>
                  <a:cubicBezTo>
                    <a:pt x="97" y="151"/>
                    <a:pt x="103" y="151"/>
                    <a:pt x="109" y="151"/>
                  </a:cubicBezTo>
                  <a:cubicBezTo>
                    <a:pt x="110" y="149"/>
                    <a:pt x="110" y="146"/>
                    <a:pt x="110" y="144"/>
                  </a:cubicBezTo>
                  <a:cubicBezTo>
                    <a:pt x="104" y="144"/>
                    <a:pt x="98" y="144"/>
                    <a:pt x="92" y="144"/>
                  </a:cubicBezTo>
                  <a:close/>
                  <a:moveTo>
                    <a:pt x="69" y="144"/>
                  </a:moveTo>
                  <a:cubicBezTo>
                    <a:pt x="68" y="146"/>
                    <a:pt x="67" y="149"/>
                    <a:pt x="66" y="151"/>
                  </a:cubicBezTo>
                  <a:cubicBezTo>
                    <a:pt x="72" y="151"/>
                    <a:pt x="78" y="151"/>
                    <a:pt x="84" y="151"/>
                  </a:cubicBezTo>
                  <a:cubicBezTo>
                    <a:pt x="85" y="149"/>
                    <a:pt x="86" y="146"/>
                    <a:pt x="87" y="144"/>
                  </a:cubicBezTo>
                  <a:cubicBezTo>
                    <a:pt x="81" y="144"/>
                    <a:pt x="75" y="144"/>
                    <a:pt x="69" y="144"/>
                  </a:cubicBezTo>
                  <a:close/>
                  <a:moveTo>
                    <a:pt x="45" y="144"/>
                  </a:moveTo>
                  <a:cubicBezTo>
                    <a:pt x="44" y="146"/>
                    <a:pt x="43" y="149"/>
                    <a:pt x="41" y="151"/>
                  </a:cubicBezTo>
                  <a:cubicBezTo>
                    <a:pt x="47" y="151"/>
                    <a:pt x="54" y="151"/>
                    <a:pt x="60" y="151"/>
                  </a:cubicBezTo>
                  <a:cubicBezTo>
                    <a:pt x="61" y="149"/>
                    <a:pt x="62" y="146"/>
                    <a:pt x="63" y="144"/>
                  </a:cubicBezTo>
                  <a:cubicBezTo>
                    <a:pt x="57" y="144"/>
                    <a:pt x="51" y="144"/>
                    <a:pt x="45" y="144"/>
                  </a:cubicBezTo>
                  <a:close/>
                  <a:moveTo>
                    <a:pt x="197" y="155"/>
                  </a:moveTo>
                  <a:cubicBezTo>
                    <a:pt x="198" y="158"/>
                    <a:pt x="199" y="160"/>
                    <a:pt x="201" y="163"/>
                  </a:cubicBezTo>
                  <a:cubicBezTo>
                    <a:pt x="209" y="163"/>
                    <a:pt x="218" y="163"/>
                    <a:pt x="227" y="163"/>
                  </a:cubicBezTo>
                  <a:cubicBezTo>
                    <a:pt x="225" y="160"/>
                    <a:pt x="223" y="158"/>
                    <a:pt x="222" y="155"/>
                  </a:cubicBezTo>
                  <a:cubicBezTo>
                    <a:pt x="213" y="155"/>
                    <a:pt x="205" y="155"/>
                    <a:pt x="197" y="155"/>
                  </a:cubicBezTo>
                  <a:close/>
                  <a:moveTo>
                    <a:pt x="171" y="155"/>
                  </a:moveTo>
                  <a:cubicBezTo>
                    <a:pt x="172" y="158"/>
                    <a:pt x="173" y="160"/>
                    <a:pt x="174" y="163"/>
                  </a:cubicBezTo>
                  <a:cubicBezTo>
                    <a:pt x="180" y="163"/>
                    <a:pt x="187" y="163"/>
                    <a:pt x="194" y="163"/>
                  </a:cubicBezTo>
                  <a:cubicBezTo>
                    <a:pt x="193" y="160"/>
                    <a:pt x="192" y="158"/>
                    <a:pt x="191" y="155"/>
                  </a:cubicBezTo>
                  <a:cubicBezTo>
                    <a:pt x="184" y="155"/>
                    <a:pt x="178" y="155"/>
                    <a:pt x="171" y="155"/>
                  </a:cubicBezTo>
                  <a:close/>
                  <a:moveTo>
                    <a:pt x="146" y="155"/>
                  </a:moveTo>
                  <a:cubicBezTo>
                    <a:pt x="146" y="158"/>
                    <a:pt x="147" y="160"/>
                    <a:pt x="147" y="163"/>
                  </a:cubicBezTo>
                  <a:cubicBezTo>
                    <a:pt x="154" y="163"/>
                    <a:pt x="161" y="163"/>
                    <a:pt x="168" y="163"/>
                  </a:cubicBezTo>
                  <a:cubicBezTo>
                    <a:pt x="167" y="160"/>
                    <a:pt x="166" y="158"/>
                    <a:pt x="165" y="155"/>
                  </a:cubicBezTo>
                  <a:cubicBezTo>
                    <a:pt x="159" y="155"/>
                    <a:pt x="153" y="155"/>
                    <a:pt x="146" y="155"/>
                  </a:cubicBezTo>
                  <a:close/>
                  <a:moveTo>
                    <a:pt x="121" y="155"/>
                  </a:moveTo>
                  <a:cubicBezTo>
                    <a:pt x="121" y="158"/>
                    <a:pt x="121" y="160"/>
                    <a:pt x="120" y="163"/>
                  </a:cubicBezTo>
                  <a:cubicBezTo>
                    <a:pt x="127" y="163"/>
                    <a:pt x="134" y="163"/>
                    <a:pt x="141" y="163"/>
                  </a:cubicBezTo>
                  <a:cubicBezTo>
                    <a:pt x="141" y="160"/>
                    <a:pt x="141" y="158"/>
                    <a:pt x="140" y="155"/>
                  </a:cubicBezTo>
                  <a:cubicBezTo>
                    <a:pt x="134" y="155"/>
                    <a:pt x="127" y="155"/>
                    <a:pt x="121" y="155"/>
                  </a:cubicBezTo>
                  <a:close/>
                  <a:moveTo>
                    <a:pt x="95" y="155"/>
                  </a:moveTo>
                  <a:cubicBezTo>
                    <a:pt x="95" y="158"/>
                    <a:pt x="94" y="160"/>
                    <a:pt x="93" y="163"/>
                  </a:cubicBezTo>
                  <a:cubicBezTo>
                    <a:pt x="100" y="163"/>
                    <a:pt x="107" y="163"/>
                    <a:pt x="114" y="163"/>
                  </a:cubicBezTo>
                  <a:cubicBezTo>
                    <a:pt x="114" y="160"/>
                    <a:pt x="114" y="158"/>
                    <a:pt x="115" y="155"/>
                  </a:cubicBezTo>
                  <a:cubicBezTo>
                    <a:pt x="108" y="155"/>
                    <a:pt x="102" y="155"/>
                    <a:pt x="95" y="155"/>
                  </a:cubicBezTo>
                  <a:close/>
                  <a:moveTo>
                    <a:pt x="70" y="155"/>
                  </a:moveTo>
                  <a:cubicBezTo>
                    <a:pt x="69" y="158"/>
                    <a:pt x="68" y="160"/>
                    <a:pt x="67" y="163"/>
                  </a:cubicBezTo>
                  <a:cubicBezTo>
                    <a:pt x="74" y="163"/>
                    <a:pt x="81" y="163"/>
                    <a:pt x="87" y="163"/>
                  </a:cubicBezTo>
                  <a:cubicBezTo>
                    <a:pt x="88" y="160"/>
                    <a:pt x="89" y="158"/>
                    <a:pt x="90" y="155"/>
                  </a:cubicBezTo>
                  <a:cubicBezTo>
                    <a:pt x="83" y="155"/>
                    <a:pt x="77" y="155"/>
                    <a:pt x="70" y="155"/>
                  </a:cubicBezTo>
                  <a:close/>
                </a:path>
              </a:pathLst>
            </a:custGeom>
            <a:solidFill>
              <a:srgbClr val="3DAAD1"/>
            </a:solidFill>
            <a:ln>
              <a:noFill/>
            </a:ln>
          </p:spPr>
          <p:txBody>
            <a:bodyPr lIns="68447" tIns="34223" rIns="68447" bIns="538959" anchor="ctr">
              <a:normAutofit fontScale="25000" lnSpcReduction="20000"/>
            </a:bodyPr>
            <a:lstStyle/>
            <a:p>
              <a:endParaRPr lang="zh-CN" altLang="en-US" sz="1795">
                <a:sym typeface="Arial" panose="020B0604020202020204" pitchFamily="34" charset="0"/>
              </a:endParaRPr>
            </a:p>
          </p:txBody>
        </p:sp>
      </p:grpSp>
      <p:sp>
        <p:nvSpPr>
          <p:cNvPr id="90" name="文本框 89"/>
          <p:cNvSpPr txBox="1"/>
          <p:nvPr>
            <p:custDataLst>
              <p:tags r:id="rId5"/>
            </p:custDataLst>
          </p:nvPr>
        </p:nvSpPr>
        <p:spPr>
          <a:xfrm>
            <a:off x="1733550" y="2493645"/>
            <a:ext cx="1797050" cy="498475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B0F0"/>
                </a:solidFill>
                <a:sym typeface="Arial" panose="020B0604020202020204" pitchFamily="34" charset="0"/>
              </a:rPr>
              <a:t>关键词排名</a:t>
            </a:r>
          </a:p>
        </p:txBody>
      </p:sp>
      <p:grpSp>
        <p:nvGrpSpPr>
          <p:cNvPr id="114" name="组合 113"/>
          <p:cNvGrpSpPr/>
          <p:nvPr>
            <p:custDataLst>
              <p:tags r:id="rId6"/>
            </p:custDataLst>
          </p:nvPr>
        </p:nvGrpSpPr>
        <p:grpSpPr>
          <a:xfrm>
            <a:off x="3534354" y="3461595"/>
            <a:ext cx="1842524" cy="999905"/>
            <a:chOff x="3417114" y="3982091"/>
            <a:chExt cx="1846082" cy="1001836"/>
          </a:xfrm>
        </p:grpSpPr>
        <p:sp>
          <p:nvSpPr>
            <p:cNvPr id="36" name="圆角矩形 35"/>
            <p:cNvSpPr/>
            <p:nvPr>
              <p:custDataLst>
                <p:tags r:id="rId31"/>
              </p:custDataLst>
            </p:nvPr>
          </p:nvSpPr>
          <p:spPr>
            <a:xfrm>
              <a:off x="3626088" y="4127048"/>
              <a:ext cx="1637108" cy="856879"/>
            </a:xfrm>
            <a:prstGeom prst="roundRect">
              <a:avLst>
                <a:gd name="adj" fmla="val 50000"/>
              </a:avLst>
            </a:prstGeom>
            <a:solidFill>
              <a:srgbClr val="E3AC47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10" name="圆角矩形 9"/>
            <p:cNvSpPr/>
            <p:nvPr>
              <p:custDataLst>
                <p:tags r:id="rId32"/>
              </p:custDataLst>
            </p:nvPr>
          </p:nvSpPr>
          <p:spPr>
            <a:xfrm>
              <a:off x="3417114" y="3982091"/>
              <a:ext cx="1637108" cy="85687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>
              <p:custDataLst>
                <p:tags r:id="rId33"/>
              </p:custDataLst>
            </p:nvPr>
          </p:nvSpPr>
          <p:spPr>
            <a:xfrm>
              <a:off x="4517287" y="4087365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normAutofit fontScale="97500"/>
            </a:bodyPr>
            <a:lstStyle/>
            <a:p>
              <a:r>
                <a:rPr lang="en-US" altLang="zh-CN" sz="3595" b="1" smtClean="0">
                  <a:solidFill>
                    <a:srgbClr val="E3AC47"/>
                  </a:solidFill>
                  <a:sym typeface="Arial" panose="020B0604020202020204" pitchFamily="34" charset="0"/>
                </a:rPr>
                <a:t>C</a:t>
              </a:r>
              <a:endParaRPr lang="zh-CN" altLang="en-US" sz="3595" b="1">
                <a:solidFill>
                  <a:srgbClr val="E3AC47"/>
                </a:solidFill>
                <a:sym typeface="Arial" panose="020B0604020202020204" pitchFamily="34" charset="0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 rot="10800000" flipH="1">
              <a:off x="4248413" y="4217785"/>
              <a:ext cx="260298" cy="385491"/>
              <a:chOff x="3099646" y="1492209"/>
              <a:chExt cx="1496171" cy="2215770"/>
            </a:xfrm>
            <a:solidFill>
              <a:srgbClr val="E7E6E6">
                <a:lumMod val="50000"/>
              </a:srgbClr>
            </a:solidFill>
          </p:grpSpPr>
          <p:grpSp>
            <p:nvGrpSpPr>
              <p:cNvPr id="42" name="组合 41"/>
              <p:cNvGrpSpPr/>
              <p:nvPr/>
            </p:nvGrpSpPr>
            <p:grpSpPr>
              <a:xfrm>
                <a:off x="3099646" y="1492209"/>
                <a:ext cx="1481447" cy="1418552"/>
                <a:chOff x="3099646" y="1492209"/>
                <a:chExt cx="1481447" cy="1418552"/>
              </a:xfrm>
              <a:grpFill/>
            </p:grpSpPr>
            <p:sp>
              <p:nvSpPr>
                <p:cNvPr id="46" name="椭圆 45"/>
                <p:cNvSpPr/>
                <p:nvPr>
                  <p:custDataLst>
                    <p:tags r:id="rId37"/>
                  </p:custDataLst>
                </p:nvPr>
              </p:nvSpPr>
              <p:spPr>
                <a:xfrm>
                  <a:off x="3099646" y="2346397"/>
                  <a:ext cx="564364" cy="56436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7" name="椭圆 46"/>
                <p:cNvSpPr/>
                <p:nvPr>
                  <p:custDataLst>
                    <p:tags r:id="rId38"/>
                  </p:custDataLst>
                </p:nvPr>
              </p:nvSpPr>
              <p:spPr>
                <a:xfrm>
                  <a:off x="4240947" y="1492209"/>
                  <a:ext cx="340146" cy="340146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8" name="椭圆 47"/>
                <p:cNvSpPr/>
                <p:nvPr>
                  <p:custDataLst>
                    <p:tags r:id="rId39"/>
                  </p:custDataLst>
                </p:nvPr>
              </p:nvSpPr>
              <p:spPr>
                <a:xfrm>
                  <a:off x="3691276" y="1859871"/>
                  <a:ext cx="461347" cy="461351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43" name="组合 42"/>
              <p:cNvGrpSpPr/>
              <p:nvPr/>
            </p:nvGrpSpPr>
            <p:grpSpPr>
              <a:xfrm flipV="1">
                <a:off x="3705997" y="2928381"/>
                <a:ext cx="889820" cy="779598"/>
                <a:chOff x="3691279" y="1544086"/>
                <a:chExt cx="889820" cy="779598"/>
              </a:xfrm>
              <a:grpFill/>
            </p:grpSpPr>
            <p:sp>
              <p:nvSpPr>
                <p:cNvPr id="44" name="椭圆 43"/>
                <p:cNvSpPr/>
                <p:nvPr>
                  <p:custDataLst>
                    <p:tags r:id="rId35"/>
                  </p:custDataLst>
                </p:nvPr>
              </p:nvSpPr>
              <p:spPr>
                <a:xfrm>
                  <a:off x="4240940" y="1544086"/>
                  <a:ext cx="340159" cy="34015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5" name="椭圆 44"/>
                <p:cNvSpPr/>
                <p:nvPr>
                  <p:custDataLst>
                    <p:tags r:id="rId36"/>
                  </p:custDataLst>
                </p:nvPr>
              </p:nvSpPr>
              <p:spPr>
                <a:xfrm>
                  <a:off x="3691279" y="1862339"/>
                  <a:ext cx="461346" cy="461345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9" name="KSO_Shape"/>
            <p:cNvSpPr/>
            <p:nvPr>
              <p:custDataLst>
                <p:tags r:id="rId34"/>
              </p:custDataLst>
            </p:nvPr>
          </p:nvSpPr>
          <p:spPr bwMode="auto">
            <a:xfrm>
              <a:off x="3647941" y="4196264"/>
              <a:ext cx="536140" cy="428532"/>
            </a:xfrm>
            <a:custGeom>
              <a:avLst/>
              <a:gdLst>
                <a:gd name="T0" fmla="*/ 134077 w 5868"/>
                <a:gd name="T1" fmla="*/ 590892 h 4208"/>
                <a:gd name="T2" fmla="*/ 192837 w 5868"/>
                <a:gd name="T3" fmla="*/ 596084 h 4208"/>
                <a:gd name="T4" fmla="*/ 512935 w 5868"/>
                <a:gd name="T5" fmla="*/ 497764 h 4208"/>
                <a:gd name="T6" fmla="*/ 530465 w 5868"/>
                <a:gd name="T7" fmla="*/ 456230 h 4208"/>
                <a:gd name="T8" fmla="*/ 704473 w 5868"/>
                <a:gd name="T9" fmla="*/ 239797 h 4208"/>
                <a:gd name="T10" fmla="*/ 980744 w 5868"/>
                <a:gd name="T11" fmla="*/ 212215 h 4208"/>
                <a:gd name="T12" fmla="*/ 1253119 w 5868"/>
                <a:gd name="T13" fmla="*/ 253750 h 4208"/>
                <a:gd name="T14" fmla="*/ 1374859 w 5868"/>
                <a:gd name="T15" fmla="*/ 461746 h 4208"/>
                <a:gd name="T16" fmla="*/ 1400831 w 5868"/>
                <a:gd name="T17" fmla="*/ 505228 h 4208"/>
                <a:gd name="T18" fmla="*/ 1725798 w 5868"/>
                <a:gd name="T19" fmla="*/ 598031 h 4208"/>
                <a:gd name="T20" fmla="*/ 1779363 w 5868"/>
                <a:gd name="T21" fmla="*/ 585052 h 4208"/>
                <a:gd name="T22" fmla="*/ 1901104 w 5868"/>
                <a:gd name="T23" fmla="*/ 336494 h 4208"/>
                <a:gd name="T24" fmla="*/ 1897533 w 5868"/>
                <a:gd name="T25" fmla="*/ 289443 h 4208"/>
                <a:gd name="T26" fmla="*/ 1777740 w 5868"/>
                <a:gd name="T27" fmla="*/ 214162 h 4208"/>
                <a:gd name="T28" fmla="*/ 1493029 w 5868"/>
                <a:gd name="T29" fmla="*/ 92155 h 4208"/>
                <a:gd name="T30" fmla="*/ 1208318 w 5868"/>
                <a:gd name="T31" fmla="*/ 20767 h 4208"/>
                <a:gd name="T32" fmla="*/ 924256 w 5868"/>
                <a:gd name="T33" fmla="*/ 649 h 4208"/>
                <a:gd name="T34" fmla="*/ 639545 w 5868"/>
                <a:gd name="T35" fmla="*/ 30826 h 4208"/>
                <a:gd name="T36" fmla="*/ 355158 w 5868"/>
                <a:gd name="T37" fmla="*/ 112273 h 4208"/>
                <a:gd name="T38" fmla="*/ 70123 w 5868"/>
                <a:gd name="T39" fmla="*/ 244664 h 4208"/>
                <a:gd name="T40" fmla="*/ 3246 w 5868"/>
                <a:gd name="T41" fmla="*/ 297880 h 4208"/>
                <a:gd name="T42" fmla="*/ 10713 w 5868"/>
                <a:gd name="T43" fmla="*/ 355314 h 4208"/>
                <a:gd name="T44" fmla="*/ 772973 w 5868"/>
                <a:gd name="T45" fmla="*/ 339414 h 4208"/>
                <a:gd name="T46" fmla="*/ 960941 w 5868"/>
                <a:gd name="T47" fmla="*/ 320919 h 4208"/>
                <a:gd name="T48" fmla="*/ 1130729 w 5868"/>
                <a:gd name="T49" fmla="*/ 336169 h 4208"/>
                <a:gd name="T50" fmla="*/ 1259936 w 5868"/>
                <a:gd name="T51" fmla="*/ 525021 h 4208"/>
                <a:gd name="T52" fmla="*/ 1298244 w 5868"/>
                <a:gd name="T53" fmla="*/ 601925 h 4208"/>
                <a:gd name="T54" fmla="*/ 1598862 w 5868"/>
                <a:gd name="T55" fmla="*/ 671041 h 4208"/>
                <a:gd name="T56" fmla="*/ 1662168 w 5868"/>
                <a:gd name="T57" fmla="*/ 717767 h 4208"/>
                <a:gd name="T58" fmla="*/ 253546 w 5868"/>
                <a:gd name="T59" fmla="*/ 1210015 h 4208"/>
                <a:gd name="T60" fmla="*/ 273024 w 5868"/>
                <a:gd name="T61" fmla="*/ 698947 h 4208"/>
                <a:gd name="T62" fmla="*/ 576240 w 5868"/>
                <a:gd name="T63" fmla="*/ 620745 h 4208"/>
                <a:gd name="T64" fmla="*/ 641493 w 5868"/>
                <a:gd name="T65" fmla="*/ 585376 h 4208"/>
                <a:gd name="T66" fmla="*/ 662595 w 5868"/>
                <a:gd name="T67" fmla="*/ 367969 h 4208"/>
                <a:gd name="T68" fmla="*/ 1077163 w 5868"/>
                <a:gd name="T69" fmla="*/ 564933 h 4208"/>
                <a:gd name="T70" fmla="*/ 1178776 w 5868"/>
                <a:gd name="T71" fmla="*/ 636970 h 4208"/>
                <a:gd name="T72" fmla="*/ 1245003 w 5868"/>
                <a:gd name="T73" fmla="*/ 759302 h 4208"/>
                <a:gd name="T74" fmla="*/ 1252145 w 5868"/>
                <a:gd name="T75" fmla="*/ 867032 h 4208"/>
                <a:gd name="T76" fmla="*/ 1229095 w 5868"/>
                <a:gd name="T77" fmla="*/ 949452 h 4208"/>
                <a:gd name="T78" fmla="*/ 1125210 w 5868"/>
                <a:gd name="T79" fmla="*/ 852430 h 4208"/>
                <a:gd name="T80" fmla="*/ 1117094 w 5868"/>
                <a:gd name="T81" fmla="*/ 775851 h 4208"/>
                <a:gd name="T82" fmla="*/ 1079435 w 5868"/>
                <a:gd name="T83" fmla="*/ 716794 h 4208"/>
                <a:gd name="T84" fmla="*/ 1012883 w 5868"/>
                <a:gd name="T85" fmla="*/ 676882 h 4208"/>
                <a:gd name="T86" fmla="*/ 940164 w 5868"/>
                <a:gd name="T87" fmla="*/ 671365 h 4208"/>
                <a:gd name="T88" fmla="*/ 867768 w 5868"/>
                <a:gd name="T89" fmla="*/ 701867 h 4208"/>
                <a:gd name="T90" fmla="*/ 821994 w 5868"/>
                <a:gd name="T91" fmla="*/ 754434 h 4208"/>
                <a:gd name="T92" fmla="*/ 802515 w 5868"/>
                <a:gd name="T93" fmla="*/ 831662 h 4208"/>
                <a:gd name="T94" fmla="*/ 818423 w 5868"/>
                <a:gd name="T95" fmla="*/ 901752 h 4208"/>
                <a:gd name="T96" fmla="*/ 861600 w 5868"/>
                <a:gd name="T97" fmla="*/ 956590 h 4208"/>
                <a:gd name="T98" fmla="*/ 932048 w 5868"/>
                <a:gd name="T99" fmla="*/ 990337 h 4208"/>
                <a:gd name="T100" fmla="*/ 999573 w 5868"/>
                <a:gd name="T101" fmla="*/ 990013 h 4208"/>
                <a:gd name="T102" fmla="*/ 1060606 w 5868"/>
                <a:gd name="T103" fmla="*/ 962107 h 4208"/>
                <a:gd name="T104" fmla="*/ 1081058 w 5868"/>
                <a:gd name="T105" fmla="*/ 1096445 h 4208"/>
                <a:gd name="T106" fmla="*/ 964512 w 5868"/>
                <a:gd name="T107" fmla="*/ 1120781 h 4208"/>
                <a:gd name="T108" fmla="*/ 826863 w 5868"/>
                <a:gd name="T109" fmla="*/ 1085736 h 4208"/>
                <a:gd name="T110" fmla="*/ 732717 w 5868"/>
                <a:gd name="T111" fmla="*/ 1004614 h 4208"/>
                <a:gd name="T112" fmla="*/ 678827 w 5868"/>
                <a:gd name="T113" fmla="*/ 875793 h 4208"/>
                <a:gd name="T114" fmla="*/ 688241 w 5868"/>
                <a:gd name="T115" fmla="*/ 745673 h 4208"/>
                <a:gd name="T116" fmla="*/ 760312 w 5868"/>
                <a:gd name="T117" fmla="*/ 627235 h 4208"/>
                <a:gd name="T118" fmla="*/ 865171 w 5868"/>
                <a:gd name="T119" fmla="*/ 560066 h 4208"/>
                <a:gd name="T120" fmla="*/ 1577111 w 5868"/>
                <a:gd name="T121" fmla="*/ 1240842 h 4208"/>
                <a:gd name="T122" fmla="*/ 345419 w 5868"/>
                <a:gd name="T123" fmla="*/ 1240842 h 42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868" h="4208">
                  <a:moveTo>
                    <a:pt x="49" y="1128"/>
                  </a:moveTo>
                  <a:lnTo>
                    <a:pt x="49" y="1128"/>
                  </a:lnTo>
                  <a:lnTo>
                    <a:pt x="345" y="1748"/>
                  </a:lnTo>
                  <a:lnTo>
                    <a:pt x="354" y="1764"/>
                  </a:lnTo>
                  <a:lnTo>
                    <a:pt x="364" y="1778"/>
                  </a:lnTo>
                  <a:lnTo>
                    <a:pt x="375" y="1790"/>
                  </a:lnTo>
                  <a:lnTo>
                    <a:pt x="387" y="1803"/>
                  </a:lnTo>
                  <a:lnTo>
                    <a:pt x="400" y="1813"/>
                  </a:lnTo>
                  <a:lnTo>
                    <a:pt x="413" y="1821"/>
                  </a:lnTo>
                  <a:lnTo>
                    <a:pt x="428" y="1828"/>
                  </a:lnTo>
                  <a:lnTo>
                    <a:pt x="443" y="1834"/>
                  </a:lnTo>
                  <a:lnTo>
                    <a:pt x="460" y="1838"/>
                  </a:lnTo>
                  <a:lnTo>
                    <a:pt x="477" y="1842"/>
                  </a:lnTo>
                  <a:lnTo>
                    <a:pt x="495" y="1844"/>
                  </a:lnTo>
                  <a:lnTo>
                    <a:pt x="512" y="1845"/>
                  </a:lnTo>
                  <a:lnTo>
                    <a:pt x="531" y="1845"/>
                  </a:lnTo>
                  <a:lnTo>
                    <a:pt x="551" y="1843"/>
                  </a:lnTo>
                  <a:lnTo>
                    <a:pt x="573" y="1841"/>
                  </a:lnTo>
                  <a:lnTo>
                    <a:pt x="594" y="1837"/>
                  </a:lnTo>
                  <a:lnTo>
                    <a:pt x="1457" y="1607"/>
                  </a:lnTo>
                  <a:lnTo>
                    <a:pt x="1479" y="1599"/>
                  </a:lnTo>
                  <a:lnTo>
                    <a:pt x="1500" y="1589"/>
                  </a:lnTo>
                  <a:lnTo>
                    <a:pt x="1519" y="1579"/>
                  </a:lnTo>
                  <a:lnTo>
                    <a:pt x="1537" y="1569"/>
                  </a:lnTo>
                  <a:lnTo>
                    <a:pt x="1552" y="1557"/>
                  </a:lnTo>
                  <a:lnTo>
                    <a:pt x="1567" y="1546"/>
                  </a:lnTo>
                  <a:lnTo>
                    <a:pt x="1580" y="1534"/>
                  </a:lnTo>
                  <a:lnTo>
                    <a:pt x="1591" y="1522"/>
                  </a:lnTo>
                  <a:lnTo>
                    <a:pt x="1601" y="1510"/>
                  </a:lnTo>
                  <a:lnTo>
                    <a:pt x="1610" y="1496"/>
                  </a:lnTo>
                  <a:lnTo>
                    <a:pt x="1617" y="1482"/>
                  </a:lnTo>
                  <a:lnTo>
                    <a:pt x="1624" y="1467"/>
                  </a:lnTo>
                  <a:lnTo>
                    <a:pt x="1628" y="1453"/>
                  </a:lnTo>
                  <a:lnTo>
                    <a:pt x="1632" y="1438"/>
                  </a:lnTo>
                  <a:lnTo>
                    <a:pt x="1633" y="1423"/>
                  </a:lnTo>
                  <a:lnTo>
                    <a:pt x="1634" y="1406"/>
                  </a:lnTo>
                  <a:lnTo>
                    <a:pt x="1627" y="927"/>
                  </a:lnTo>
                  <a:lnTo>
                    <a:pt x="1664" y="910"/>
                  </a:lnTo>
                  <a:lnTo>
                    <a:pt x="1701" y="894"/>
                  </a:lnTo>
                  <a:lnTo>
                    <a:pt x="1775" y="863"/>
                  </a:lnTo>
                  <a:lnTo>
                    <a:pt x="1851" y="834"/>
                  </a:lnTo>
                  <a:lnTo>
                    <a:pt x="1929" y="807"/>
                  </a:lnTo>
                  <a:lnTo>
                    <a:pt x="2008" y="782"/>
                  </a:lnTo>
                  <a:lnTo>
                    <a:pt x="2089" y="759"/>
                  </a:lnTo>
                  <a:lnTo>
                    <a:pt x="2170" y="739"/>
                  </a:lnTo>
                  <a:lnTo>
                    <a:pt x="2252" y="720"/>
                  </a:lnTo>
                  <a:lnTo>
                    <a:pt x="2335" y="705"/>
                  </a:lnTo>
                  <a:lnTo>
                    <a:pt x="2420" y="690"/>
                  </a:lnTo>
                  <a:lnTo>
                    <a:pt x="2504" y="679"/>
                  </a:lnTo>
                  <a:lnTo>
                    <a:pt x="2589" y="669"/>
                  </a:lnTo>
                  <a:lnTo>
                    <a:pt x="2675" y="661"/>
                  </a:lnTo>
                  <a:lnTo>
                    <a:pt x="2761" y="657"/>
                  </a:lnTo>
                  <a:lnTo>
                    <a:pt x="2848" y="654"/>
                  </a:lnTo>
                  <a:lnTo>
                    <a:pt x="2934" y="652"/>
                  </a:lnTo>
                  <a:lnTo>
                    <a:pt x="3021" y="654"/>
                  </a:lnTo>
                  <a:lnTo>
                    <a:pt x="3106" y="657"/>
                  </a:lnTo>
                  <a:lnTo>
                    <a:pt x="3192" y="661"/>
                  </a:lnTo>
                  <a:lnTo>
                    <a:pt x="3278" y="669"/>
                  </a:lnTo>
                  <a:lnTo>
                    <a:pt x="3364" y="679"/>
                  </a:lnTo>
                  <a:lnTo>
                    <a:pt x="3449" y="690"/>
                  </a:lnTo>
                  <a:lnTo>
                    <a:pt x="3532" y="705"/>
                  </a:lnTo>
                  <a:lnTo>
                    <a:pt x="3616" y="720"/>
                  </a:lnTo>
                  <a:lnTo>
                    <a:pt x="3698" y="739"/>
                  </a:lnTo>
                  <a:lnTo>
                    <a:pt x="3780" y="759"/>
                  </a:lnTo>
                  <a:lnTo>
                    <a:pt x="3860" y="782"/>
                  </a:lnTo>
                  <a:lnTo>
                    <a:pt x="3939" y="807"/>
                  </a:lnTo>
                  <a:lnTo>
                    <a:pt x="4017" y="834"/>
                  </a:lnTo>
                  <a:lnTo>
                    <a:pt x="4093" y="863"/>
                  </a:lnTo>
                  <a:lnTo>
                    <a:pt x="4168" y="894"/>
                  </a:lnTo>
                  <a:lnTo>
                    <a:pt x="4204" y="910"/>
                  </a:lnTo>
                  <a:lnTo>
                    <a:pt x="4241" y="927"/>
                  </a:lnTo>
                  <a:lnTo>
                    <a:pt x="4235" y="1406"/>
                  </a:lnTo>
                  <a:lnTo>
                    <a:pt x="4235" y="1423"/>
                  </a:lnTo>
                  <a:lnTo>
                    <a:pt x="4237" y="1438"/>
                  </a:lnTo>
                  <a:lnTo>
                    <a:pt x="4240" y="1453"/>
                  </a:lnTo>
                  <a:lnTo>
                    <a:pt x="4245" y="1467"/>
                  </a:lnTo>
                  <a:lnTo>
                    <a:pt x="4250" y="1482"/>
                  </a:lnTo>
                  <a:lnTo>
                    <a:pt x="4258" y="1496"/>
                  </a:lnTo>
                  <a:lnTo>
                    <a:pt x="4266" y="1510"/>
                  </a:lnTo>
                  <a:lnTo>
                    <a:pt x="4276" y="1522"/>
                  </a:lnTo>
                  <a:lnTo>
                    <a:pt x="4288" y="1534"/>
                  </a:lnTo>
                  <a:lnTo>
                    <a:pt x="4300" y="1546"/>
                  </a:lnTo>
                  <a:lnTo>
                    <a:pt x="4315" y="1557"/>
                  </a:lnTo>
                  <a:lnTo>
                    <a:pt x="4331" y="1569"/>
                  </a:lnTo>
                  <a:lnTo>
                    <a:pt x="4349" y="1579"/>
                  </a:lnTo>
                  <a:lnTo>
                    <a:pt x="4368" y="1589"/>
                  </a:lnTo>
                  <a:lnTo>
                    <a:pt x="4389" y="1599"/>
                  </a:lnTo>
                  <a:lnTo>
                    <a:pt x="4412" y="1607"/>
                  </a:lnTo>
                  <a:lnTo>
                    <a:pt x="5275" y="1837"/>
                  </a:lnTo>
                  <a:lnTo>
                    <a:pt x="5296" y="1841"/>
                  </a:lnTo>
                  <a:lnTo>
                    <a:pt x="5316" y="1843"/>
                  </a:lnTo>
                  <a:lnTo>
                    <a:pt x="5336" y="1845"/>
                  </a:lnTo>
                  <a:lnTo>
                    <a:pt x="5355" y="1845"/>
                  </a:lnTo>
                  <a:lnTo>
                    <a:pt x="5374" y="1844"/>
                  </a:lnTo>
                  <a:lnTo>
                    <a:pt x="5392" y="1842"/>
                  </a:lnTo>
                  <a:lnTo>
                    <a:pt x="5408" y="1838"/>
                  </a:lnTo>
                  <a:lnTo>
                    <a:pt x="5425" y="1834"/>
                  </a:lnTo>
                  <a:lnTo>
                    <a:pt x="5440" y="1828"/>
                  </a:lnTo>
                  <a:lnTo>
                    <a:pt x="5454" y="1821"/>
                  </a:lnTo>
                  <a:lnTo>
                    <a:pt x="5469" y="1813"/>
                  </a:lnTo>
                  <a:lnTo>
                    <a:pt x="5481" y="1803"/>
                  </a:lnTo>
                  <a:lnTo>
                    <a:pt x="5493" y="1790"/>
                  </a:lnTo>
                  <a:lnTo>
                    <a:pt x="5504" y="1778"/>
                  </a:lnTo>
                  <a:lnTo>
                    <a:pt x="5514" y="1764"/>
                  </a:lnTo>
                  <a:lnTo>
                    <a:pt x="5523" y="1748"/>
                  </a:lnTo>
                  <a:lnTo>
                    <a:pt x="5820" y="1128"/>
                  </a:lnTo>
                  <a:lnTo>
                    <a:pt x="5835" y="1095"/>
                  </a:lnTo>
                  <a:lnTo>
                    <a:pt x="5848" y="1065"/>
                  </a:lnTo>
                  <a:lnTo>
                    <a:pt x="5856" y="1037"/>
                  </a:lnTo>
                  <a:lnTo>
                    <a:pt x="5863" y="1011"/>
                  </a:lnTo>
                  <a:lnTo>
                    <a:pt x="5867" y="988"/>
                  </a:lnTo>
                  <a:lnTo>
                    <a:pt x="5868" y="966"/>
                  </a:lnTo>
                  <a:lnTo>
                    <a:pt x="5868" y="956"/>
                  </a:lnTo>
                  <a:lnTo>
                    <a:pt x="5867" y="946"/>
                  </a:lnTo>
                  <a:lnTo>
                    <a:pt x="5864" y="936"/>
                  </a:lnTo>
                  <a:lnTo>
                    <a:pt x="5862" y="927"/>
                  </a:lnTo>
                  <a:lnTo>
                    <a:pt x="5859" y="918"/>
                  </a:lnTo>
                  <a:lnTo>
                    <a:pt x="5854" y="909"/>
                  </a:lnTo>
                  <a:lnTo>
                    <a:pt x="5845" y="892"/>
                  </a:lnTo>
                  <a:lnTo>
                    <a:pt x="5833" y="876"/>
                  </a:lnTo>
                  <a:lnTo>
                    <a:pt x="5820" y="861"/>
                  </a:lnTo>
                  <a:lnTo>
                    <a:pt x="5803" y="846"/>
                  </a:lnTo>
                  <a:lnTo>
                    <a:pt x="5784" y="832"/>
                  </a:lnTo>
                  <a:lnTo>
                    <a:pt x="5763" y="817"/>
                  </a:lnTo>
                  <a:lnTo>
                    <a:pt x="5741" y="803"/>
                  </a:lnTo>
                  <a:lnTo>
                    <a:pt x="5652" y="754"/>
                  </a:lnTo>
                  <a:lnTo>
                    <a:pt x="5564" y="706"/>
                  </a:lnTo>
                  <a:lnTo>
                    <a:pt x="5476" y="660"/>
                  </a:lnTo>
                  <a:lnTo>
                    <a:pt x="5389" y="616"/>
                  </a:lnTo>
                  <a:lnTo>
                    <a:pt x="5301" y="572"/>
                  </a:lnTo>
                  <a:lnTo>
                    <a:pt x="5213" y="531"/>
                  </a:lnTo>
                  <a:lnTo>
                    <a:pt x="5125" y="491"/>
                  </a:lnTo>
                  <a:lnTo>
                    <a:pt x="5037" y="452"/>
                  </a:lnTo>
                  <a:lnTo>
                    <a:pt x="4950" y="415"/>
                  </a:lnTo>
                  <a:lnTo>
                    <a:pt x="4862" y="381"/>
                  </a:lnTo>
                  <a:lnTo>
                    <a:pt x="4774" y="346"/>
                  </a:lnTo>
                  <a:lnTo>
                    <a:pt x="4686" y="315"/>
                  </a:lnTo>
                  <a:lnTo>
                    <a:pt x="4599" y="284"/>
                  </a:lnTo>
                  <a:lnTo>
                    <a:pt x="4511" y="255"/>
                  </a:lnTo>
                  <a:lnTo>
                    <a:pt x="4423" y="228"/>
                  </a:lnTo>
                  <a:lnTo>
                    <a:pt x="4336" y="201"/>
                  </a:lnTo>
                  <a:lnTo>
                    <a:pt x="4248" y="178"/>
                  </a:lnTo>
                  <a:lnTo>
                    <a:pt x="4161" y="154"/>
                  </a:lnTo>
                  <a:lnTo>
                    <a:pt x="4073" y="133"/>
                  </a:lnTo>
                  <a:lnTo>
                    <a:pt x="3985" y="114"/>
                  </a:lnTo>
                  <a:lnTo>
                    <a:pt x="3898" y="95"/>
                  </a:lnTo>
                  <a:lnTo>
                    <a:pt x="3810" y="80"/>
                  </a:lnTo>
                  <a:lnTo>
                    <a:pt x="3722" y="64"/>
                  </a:lnTo>
                  <a:lnTo>
                    <a:pt x="3635" y="51"/>
                  </a:lnTo>
                  <a:lnTo>
                    <a:pt x="3547" y="39"/>
                  </a:lnTo>
                  <a:lnTo>
                    <a:pt x="3460" y="29"/>
                  </a:lnTo>
                  <a:lnTo>
                    <a:pt x="3372" y="21"/>
                  </a:lnTo>
                  <a:lnTo>
                    <a:pt x="3285" y="14"/>
                  </a:lnTo>
                  <a:lnTo>
                    <a:pt x="3197" y="8"/>
                  </a:lnTo>
                  <a:lnTo>
                    <a:pt x="3109" y="4"/>
                  </a:lnTo>
                  <a:lnTo>
                    <a:pt x="3022" y="2"/>
                  </a:lnTo>
                  <a:lnTo>
                    <a:pt x="2934" y="0"/>
                  </a:lnTo>
                  <a:lnTo>
                    <a:pt x="2847" y="2"/>
                  </a:lnTo>
                  <a:lnTo>
                    <a:pt x="2759" y="4"/>
                  </a:lnTo>
                  <a:lnTo>
                    <a:pt x="2672" y="8"/>
                  </a:lnTo>
                  <a:lnTo>
                    <a:pt x="2584" y="14"/>
                  </a:lnTo>
                  <a:lnTo>
                    <a:pt x="2497" y="21"/>
                  </a:lnTo>
                  <a:lnTo>
                    <a:pt x="2409" y="29"/>
                  </a:lnTo>
                  <a:lnTo>
                    <a:pt x="2320" y="39"/>
                  </a:lnTo>
                  <a:lnTo>
                    <a:pt x="2234" y="51"/>
                  </a:lnTo>
                  <a:lnTo>
                    <a:pt x="2145" y="64"/>
                  </a:lnTo>
                  <a:lnTo>
                    <a:pt x="2059" y="80"/>
                  </a:lnTo>
                  <a:lnTo>
                    <a:pt x="1970" y="95"/>
                  </a:lnTo>
                  <a:lnTo>
                    <a:pt x="1882" y="114"/>
                  </a:lnTo>
                  <a:lnTo>
                    <a:pt x="1795" y="133"/>
                  </a:lnTo>
                  <a:lnTo>
                    <a:pt x="1707" y="154"/>
                  </a:lnTo>
                  <a:lnTo>
                    <a:pt x="1620" y="178"/>
                  </a:lnTo>
                  <a:lnTo>
                    <a:pt x="1532" y="201"/>
                  </a:lnTo>
                  <a:lnTo>
                    <a:pt x="1444" y="228"/>
                  </a:lnTo>
                  <a:lnTo>
                    <a:pt x="1357" y="255"/>
                  </a:lnTo>
                  <a:lnTo>
                    <a:pt x="1269" y="284"/>
                  </a:lnTo>
                  <a:lnTo>
                    <a:pt x="1181" y="315"/>
                  </a:lnTo>
                  <a:lnTo>
                    <a:pt x="1094" y="346"/>
                  </a:lnTo>
                  <a:lnTo>
                    <a:pt x="1006" y="381"/>
                  </a:lnTo>
                  <a:lnTo>
                    <a:pt x="918" y="415"/>
                  </a:lnTo>
                  <a:lnTo>
                    <a:pt x="830" y="452"/>
                  </a:lnTo>
                  <a:lnTo>
                    <a:pt x="743" y="491"/>
                  </a:lnTo>
                  <a:lnTo>
                    <a:pt x="655" y="531"/>
                  </a:lnTo>
                  <a:lnTo>
                    <a:pt x="567" y="572"/>
                  </a:lnTo>
                  <a:lnTo>
                    <a:pt x="479" y="616"/>
                  </a:lnTo>
                  <a:lnTo>
                    <a:pt x="391" y="660"/>
                  </a:lnTo>
                  <a:lnTo>
                    <a:pt x="303" y="706"/>
                  </a:lnTo>
                  <a:lnTo>
                    <a:pt x="216" y="754"/>
                  </a:lnTo>
                  <a:lnTo>
                    <a:pt x="128" y="803"/>
                  </a:lnTo>
                  <a:lnTo>
                    <a:pt x="104" y="817"/>
                  </a:lnTo>
                  <a:lnTo>
                    <a:pt x="84" y="832"/>
                  </a:lnTo>
                  <a:lnTo>
                    <a:pt x="65" y="846"/>
                  </a:lnTo>
                  <a:lnTo>
                    <a:pt x="49" y="861"/>
                  </a:lnTo>
                  <a:lnTo>
                    <a:pt x="34" y="876"/>
                  </a:lnTo>
                  <a:lnTo>
                    <a:pt x="23" y="892"/>
                  </a:lnTo>
                  <a:lnTo>
                    <a:pt x="13" y="909"/>
                  </a:lnTo>
                  <a:lnTo>
                    <a:pt x="10" y="918"/>
                  </a:lnTo>
                  <a:lnTo>
                    <a:pt x="6" y="927"/>
                  </a:lnTo>
                  <a:lnTo>
                    <a:pt x="4" y="936"/>
                  </a:lnTo>
                  <a:lnTo>
                    <a:pt x="2" y="946"/>
                  </a:lnTo>
                  <a:lnTo>
                    <a:pt x="1" y="956"/>
                  </a:lnTo>
                  <a:lnTo>
                    <a:pt x="0" y="966"/>
                  </a:lnTo>
                  <a:lnTo>
                    <a:pt x="1" y="988"/>
                  </a:lnTo>
                  <a:lnTo>
                    <a:pt x="4" y="1011"/>
                  </a:lnTo>
                  <a:lnTo>
                    <a:pt x="11" y="1037"/>
                  </a:lnTo>
                  <a:lnTo>
                    <a:pt x="21" y="1065"/>
                  </a:lnTo>
                  <a:lnTo>
                    <a:pt x="33" y="1095"/>
                  </a:lnTo>
                  <a:lnTo>
                    <a:pt x="49" y="1128"/>
                  </a:lnTo>
                  <a:close/>
                  <a:moveTo>
                    <a:pt x="2041" y="1134"/>
                  </a:moveTo>
                  <a:lnTo>
                    <a:pt x="2041" y="1134"/>
                  </a:lnTo>
                  <a:lnTo>
                    <a:pt x="2096" y="1117"/>
                  </a:lnTo>
                  <a:lnTo>
                    <a:pt x="2153" y="1101"/>
                  </a:lnTo>
                  <a:lnTo>
                    <a:pt x="2210" y="1085"/>
                  </a:lnTo>
                  <a:lnTo>
                    <a:pt x="2267" y="1072"/>
                  </a:lnTo>
                  <a:lnTo>
                    <a:pt x="2324" y="1058"/>
                  </a:lnTo>
                  <a:lnTo>
                    <a:pt x="2381" y="1046"/>
                  </a:lnTo>
                  <a:lnTo>
                    <a:pt x="2438" y="1036"/>
                  </a:lnTo>
                  <a:lnTo>
                    <a:pt x="2495" y="1026"/>
                  </a:lnTo>
                  <a:lnTo>
                    <a:pt x="2553" y="1017"/>
                  </a:lnTo>
                  <a:lnTo>
                    <a:pt x="2610" y="1009"/>
                  </a:lnTo>
                  <a:lnTo>
                    <a:pt x="2668" y="1004"/>
                  </a:lnTo>
                  <a:lnTo>
                    <a:pt x="2726" y="998"/>
                  </a:lnTo>
                  <a:lnTo>
                    <a:pt x="2785" y="995"/>
                  </a:lnTo>
                  <a:lnTo>
                    <a:pt x="2843" y="991"/>
                  </a:lnTo>
                  <a:lnTo>
                    <a:pt x="2902" y="989"/>
                  </a:lnTo>
                  <a:lnTo>
                    <a:pt x="2960" y="989"/>
                  </a:lnTo>
                  <a:lnTo>
                    <a:pt x="3019" y="989"/>
                  </a:lnTo>
                  <a:lnTo>
                    <a:pt x="3079" y="991"/>
                  </a:lnTo>
                  <a:lnTo>
                    <a:pt x="3136" y="995"/>
                  </a:lnTo>
                  <a:lnTo>
                    <a:pt x="3194" y="998"/>
                  </a:lnTo>
                  <a:lnTo>
                    <a:pt x="3252" y="1004"/>
                  </a:lnTo>
                  <a:lnTo>
                    <a:pt x="3310" y="1009"/>
                  </a:lnTo>
                  <a:lnTo>
                    <a:pt x="3368" y="1017"/>
                  </a:lnTo>
                  <a:lnTo>
                    <a:pt x="3426" y="1026"/>
                  </a:lnTo>
                  <a:lnTo>
                    <a:pt x="3483" y="1036"/>
                  </a:lnTo>
                  <a:lnTo>
                    <a:pt x="3541" y="1046"/>
                  </a:lnTo>
                  <a:lnTo>
                    <a:pt x="3598" y="1058"/>
                  </a:lnTo>
                  <a:lnTo>
                    <a:pt x="3655" y="1072"/>
                  </a:lnTo>
                  <a:lnTo>
                    <a:pt x="3712" y="1085"/>
                  </a:lnTo>
                  <a:lnTo>
                    <a:pt x="3769" y="1101"/>
                  </a:lnTo>
                  <a:lnTo>
                    <a:pt x="3824" y="1117"/>
                  </a:lnTo>
                  <a:lnTo>
                    <a:pt x="3881" y="1134"/>
                  </a:lnTo>
                  <a:lnTo>
                    <a:pt x="3881" y="1618"/>
                  </a:lnTo>
                  <a:lnTo>
                    <a:pt x="3884" y="1651"/>
                  </a:lnTo>
                  <a:lnTo>
                    <a:pt x="3890" y="1681"/>
                  </a:lnTo>
                  <a:lnTo>
                    <a:pt x="3898" y="1709"/>
                  </a:lnTo>
                  <a:lnTo>
                    <a:pt x="3907" y="1736"/>
                  </a:lnTo>
                  <a:lnTo>
                    <a:pt x="3918" y="1760"/>
                  </a:lnTo>
                  <a:lnTo>
                    <a:pt x="3931" y="1783"/>
                  </a:lnTo>
                  <a:lnTo>
                    <a:pt x="3946" y="1804"/>
                  </a:lnTo>
                  <a:lnTo>
                    <a:pt x="3961" y="1823"/>
                  </a:lnTo>
                  <a:lnTo>
                    <a:pt x="3979" y="1839"/>
                  </a:lnTo>
                  <a:lnTo>
                    <a:pt x="3999" y="1855"/>
                  </a:lnTo>
                  <a:lnTo>
                    <a:pt x="4020" y="1868"/>
                  </a:lnTo>
                  <a:lnTo>
                    <a:pt x="4043" y="1881"/>
                  </a:lnTo>
                  <a:lnTo>
                    <a:pt x="4066" y="1891"/>
                  </a:lnTo>
                  <a:lnTo>
                    <a:pt x="4092" y="1900"/>
                  </a:lnTo>
                  <a:lnTo>
                    <a:pt x="4119" y="1907"/>
                  </a:lnTo>
                  <a:lnTo>
                    <a:pt x="4146" y="1913"/>
                  </a:lnTo>
                  <a:lnTo>
                    <a:pt x="4896" y="2061"/>
                  </a:lnTo>
                  <a:lnTo>
                    <a:pt x="4925" y="2068"/>
                  </a:lnTo>
                  <a:lnTo>
                    <a:pt x="4951" y="2077"/>
                  </a:lnTo>
                  <a:lnTo>
                    <a:pt x="4977" y="2086"/>
                  </a:lnTo>
                  <a:lnTo>
                    <a:pt x="5001" y="2097"/>
                  </a:lnTo>
                  <a:lnTo>
                    <a:pt x="5024" y="2109"/>
                  </a:lnTo>
                  <a:lnTo>
                    <a:pt x="5044" y="2123"/>
                  </a:lnTo>
                  <a:lnTo>
                    <a:pt x="5063" y="2137"/>
                  </a:lnTo>
                  <a:lnTo>
                    <a:pt x="5081" y="2154"/>
                  </a:lnTo>
                  <a:lnTo>
                    <a:pt x="5095" y="2172"/>
                  </a:lnTo>
                  <a:lnTo>
                    <a:pt x="5108" y="2191"/>
                  </a:lnTo>
                  <a:lnTo>
                    <a:pt x="5120" y="2212"/>
                  </a:lnTo>
                  <a:lnTo>
                    <a:pt x="5129" y="2235"/>
                  </a:lnTo>
                  <a:lnTo>
                    <a:pt x="5134" y="2260"/>
                  </a:lnTo>
                  <a:lnTo>
                    <a:pt x="5139" y="2285"/>
                  </a:lnTo>
                  <a:lnTo>
                    <a:pt x="5141" y="2314"/>
                  </a:lnTo>
                  <a:lnTo>
                    <a:pt x="5141" y="2344"/>
                  </a:lnTo>
                  <a:lnTo>
                    <a:pt x="5141" y="3729"/>
                  </a:lnTo>
                  <a:lnTo>
                    <a:pt x="2960" y="3729"/>
                  </a:lnTo>
                  <a:lnTo>
                    <a:pt x="781" y="3729"/>
                  </a:lnTo>
                  <a:lnTo>
                    <a:pt x="781" y="2344"/>
                  </a:lnTo>
                  <a:lnTo>
                    <a:pt x="780" y="2314"/>
                  </a:lnTo>
                  <a:lnTo>
                    <a:pt x="782" y="2285"/>
                  </a:lnTo>
                  <a:lnTo>
                    <a:pt x="787" y="2260"/>
                  </a:lnTo>
                  <a:lnTo>
                    <a:pt x="793" y="2235"/>
                  </a:lnTo>
                  <a:lnTo>
                    <a:pt x="802" y="2212"/>
                  </a:lnTo>
                  <a:lnTo>
                    <a:pt x="813" y="2191"/>
                  </a:lnTo>
                  <a:lnTo>
                    <a:pt x="826" y="2172"/>
                  </a:lnTo>
                  <a:lnTo>
                    <a:pt x="841" y="2154"/>
                  </a:lnTo>
                  <a:lnTo>
                    <a:pt x="858" y="2137"/>
                  </a:lnTo>
                  <a:lnTo>
                    <a:pt x="877" y="2123"/>
                  </a:lnTo>
                  <a:lnTo>
                    <a:pt x="898" y="2109"/>
                  </a:lnTo>
                  <a:lnTo>
                    <a:pt x="920" y="2097"/>
                  </a:lnTo>
                  <a:lnTo>
                    <a:pt x="944" y="2086"/>
                  </a:lnTo>
                  <a:lnTo>
                    <a:pt x="971" y="2077"/>
                  </a:lnTo>
                  <a:lnTo>
                    <a:pt x="997" y="2068"/>
                  </a:lnTo>
                  <a:lnTo>
                    <a:pt x="1026" y="2061"/>
                  </a:lnTo>
                  <a:lnTo>
                    <a:pt x="1775" y="1913"/>
                  </a:lnTo>
                  <a:lnTo>
                    <a:pt x="1803" y="1907"/>
                  </a:lnTo>
                  <a:lnTo>
                    <a:pt x="1830" y="1900"/>
                  </a:lnTo>
                  <a:lnTo>
                    <a:pt x="1855" y="1891"/>
                  </a:lnTo>
                  <a:lnTo>
                    <a:pt x="1879" y="1881"/>
                  </a:lnTo>
                  <a:lnTo>
                    <a:pt x="1901" y="1868"/>
                  </a:lnTo>
                  <a:lnTo>
                    <a:pt x="1923" y="1855"/>
                  </a:lnTo>
                  <a:lnTo>
                    <a:pt x="1941" y="1839"/>
                  </a:lnTo>
                  <a:lnTo>
                    <a:pt x="1959" y="1823"/>
                  </a:lnTo>
                  <a:lnTo>
                    <a:pt x="1976" y="1804"/>
                  </a:lnTo>
                  <a:lnTo>
                    <a:pt x="1991" y="1783"/>
                  </a:lnTo>
                  <a:lnTo>
                    <a:pt x="2003" y="1760"/>
                  </a:lnTo>
                  <a:lnTo>
                    <a:pt x="2014" y="1736"/>
                  </a:lnTo>
                  <a:lnTo>
                    <a:pt x="2024" y="1709"/>
                  </a:lnTo>
                  <a:lnTo>
                    <a:pt x="2031" y="1681"/>
                  </a:lnTo>
                  <a:lnTo>
                    <a:pt x="2037" y="1651"/>
                  </a:lnTo>
                  <a:lnTo>
                    <a:pt x="2041" y="1618"/>
                  </a:lnTo>
                  <a:lnTo>
                    <a:pt x="2041" y="1134"/>
                  </a:lnTo>
                  <a:close/>
                  <a:moveTo>
                    <a:pt x="2971" y="1671"/>
                  </a:moveTo>
                  <a:lnTo>
                    <a:pt x="2971" y="1671"/>
                  </a:lnTo>
                  <a:lnTo>
                    <a:pt x="3017" y="1672"/>
                  </a:lnTo>
                  <a:lnTo>
                    <a:pt x="3063" y="1676"/>
                  </a:lnTo>
                  <a:lnTo>
                    <a:pt x="3107" y="1682"/>
                  </a:lnTo>
                  <a:lnTo>
                    <a:pt x="3151" y="1690"/>
                  </a:lnTo>
                  <a:lnTo>
                    <a:pt x="3194" y="1699"/>
                  </a:lnTo>
                  <a:lnTo>
                    <a:pt x="3237" y="1711"/>
                  </a:lnTo>
                  <a:lnTo>
                    <a:pt x="3278" y="1726"/>
                  </a:lnTo>
                  <a:lnTo>
                    <a:pt x="3318" y="1741"/>
                  </a:lnTo>
                  <a:lnTo>
                    <a:pt x="3358" y="1759"/>
                  </a:lnTo>
                  <a:lnTo>
                    <a:pt x="3396" y="1779"/>
                  </a:lnTo>
                  <a:lnTo>
                    <a:pt x="3434" y="1800"/>
                  </a:lnTo>
                  <a:lnTo>
                    <a:pt x="3470" y="1824"/>
                  </a:lnTo>
                  <a:lnTo>
                    <a:pt x="3505" y="1848"/>
                  </a:lnTo>
                  <a:lnTo>
                    <a:pt x="3539" y="1875"/>
                  </a:lnTo>
                  <a:lnTo>
                    <a:pt x="3571" y="1903"/>
                  </a:lnTo>
                  <a:lnTo>
                    <a:pt x="3602" y="1933"/>
                  </a:lnTo>
                  <a:lnTo>
                    <a:pt x="3631" y="1963"/>
                  </a:lnTo>
                  <a:lnTo>
                    <a:pt x="3659" y="1995"/>
                  </a:lnTo>
                  <a:lnTo>
                    <a:pt x="3686" y="2030"/>
                  </a:lnTo>
                  <a:lnTo>
                    <a:pt x="3711" y="2065"/>
                  </a:lnTo>
                  <a:lnTo>
                    <a:pt x="3734" y="2100"/>
                  </a:lnTo>
                  <a:lnTo>
                    <a:pt x="3755" y="2138"/>
                  </a:lnTo>
                  <a:lnTo>
                    <a:pt x="3775" y="2176"/>
                  </a:lnTo>
                  <a:lnTo>
                    <a:pt x="3793" y="2216"/>
                  </a:lnTo>
                  <a:lnTo>
                    <a:pt x="3809" y="2256"/>
                  </a:lnTo>
                  <a:lnTo>
                    <a:pt x="3823" y="2298"/>
                  </a:lnTo>
                  <a:lnTo>
                    <a:pt x="3835" y="2340"/>
                  </a:lnTo>
                  <a:lnTo>
                    <a:pt x="3845" y="2383"/>
                  </a:lnTo>
                  <a:lnTo>
                    <a:pt x="3853" y="2427"/>
                  </a:lnTo>
                  <a:lnTo>
                    <a:pt x="3859" y="2471"/>
                  </a:lnTo>
                  <a:lnTo>
                    <a:pt x="3862" y="2517"/>
                  </a:lnTo>
                  <a:lnTo>
                    <a:pt x="3863" y="2563"/>
                  </a:lnTo>
                  <a:lnTo>
                    <a:pt x="3863" y="2591"/>
                  </a:lnTo>
                  <a:lnTo>
                    <a:pt x="3861" y="2617"/>
                  </a:lnTo>
                  <a:lnTo>
                    <a:pt x="3860" y="2645"/>
                  </a:lnTo>
                  <a:lnTo>
                    <a:pt x="3857" y="2672"/>
                  </a:lnTo>
                  <a:lnTo>
                    <a:pt x="3853" y="2699"/>
                  </a:lnTo>
                  <a:lnTo>
                    <a:pt x="3849" y="2726"/>
                  </a:lnTo>
                  <a:lnTo>
                    <a:pt x="3843" y="2751"/>
                  </a:lnTo>
                  <a:lnTo>
                    <a:pt x="3838" y="2778"/>
                  </a:lnTo>
                  <a:lnTo>
                    <a:pt x="3831" y="2802"/>
                  </a:lnTo>
                  <a:lnTo>
                    <a:pt x="3823" y="2828"/>
                  </a:lnTo>
                  <a:lnTo>
                    <a:pt x="3814" y="2854"/>
                  </a:lnTo>
                  <a:lnTo>
                    <a:pt x="3805" y="2878"/>
                  </a:lnTo>
                  <a:lnTo>
                    <a:pt x="3796" y="2903"/>
                  </a:lnTo>
                  <a:lnTo>
                    <a:pt x="3786" y="2926"/>
                  </a:lnTo>
                  <a:lnTo>
                    <a:pt x="3775" y="2950"/>
                  </a:lnTo>
                  <a:lnTo>
                    <a:pt x="3763" y="2973"/>
                  </a:lnTo>
                  <a:lnTo>
                    <a:pt x="3410" y="2802"/>
                  </a:lnTo>
                  <a:lnTo>
                    <a:pt x="3423" y="2776"/>
                  </a:lnTo>
                  <a:lnTo>
                    <a:pt x="3435" y="2748"/>
                  </a:lnTo>
                  <a:lnTo>
                    <a:pt x="3446" y="2719"/>
                  </a:lnTo>
                  <a:lnTo>
                    <a:pt x="3455" y="2689"/>
                  </a:lnTo>
                  <a:lnTo>
                    <a:pt x="3462" y="2659"/>
                  </a:lnTo>
                  <a:lnTo>
                    <a:pt x="3466" y="2627"/>
                  </a:lnTo>
                  <a:lnTo>
                    <a:pt x="3470" y="2595"/>
                  </a:lnTo>
                  <a:lnTo>
                    <a:pt x="3471" y="2563"/>
                  </a:lnTo>
                  <a:lnTo>
                    <a:pt x="3470" y="2537"/>
                  </a:lnTo>
                  <a:lnTo>
                    <a:pt x="3469" y="2512"/>
                  </a:lnTo>
                  <a:lnTo>
                    <a:pt x="3465" y="2487"/>
                  </a:lnTo>
                  <a:lnTo>
                    <a:pt x="3461" y="2462"/>
                  </a:lnTo>
                  <a:lnTo>
                    <a:pt x="3455" y="2438"/>
                  </a:lnTo>
                  <a:lnTo>
                    <a:pt x="3449" y="2415"/>
                  </a:lnTo>
                  <a:lnTo>
                    <a:pt x="3441" y="2391"/>
                  </a:lnTo>
                  <a:lnTo>
                    <a:pt x="3432" y="2369"/>
                  </a:lnTo>
                  <a:lnTo>
                    <a:pt x="3422" y="2347"/>
                  </a:lnTo>
                  <a:lnTo>
                    <a:pt x="3411" y="2325"/>
                  </a:lnTo>
                  <a:lnTo>
                    <a:pt x="3398" y="2304"/>
                  </a:lnTo>
                  <a:lnTo>
                    <a:pt x="3386" y="2284"/>
                  </a:lnTo>
                  <a:lnTo>
                    <a:pt x="3372" y="2264"/>
                  </a:lnTo>
                  <a:lnTo>
                    <a:pt x="3357" y="2245"/>
                  </a:lnTo>
                  <a:lnTo>
                    <a:pt x="3342" y="2227"/>
                  </a:lnTo>
                  <a:lnTo>
                    <a:pt x="3325" y="2209"/>
                  </a:lnTo>
                  <a:lnTo>
                    <a:pt x="3307" y="2193"/>
                  </a:lnTo>
                  <a:lnTo>
                    <a:pt x="3289" y="2177"/>
                  </a:lnTo>
                  <a:lnTo>
                    <a:pt x="3270" y="2163"/>
                  </a:lnTo>
                  <a:lnTo>
                    <a:pt x="3251" y="2149"/>
                  </a:lnTo>
                  <a:lnTo>
                    <a:pt x="3230" y="2136"/>
                  </a:lnTo>
                  <a:lnTo>
                    <a:pt x="3210" y="2124"/>
                  </a:lnTo>
                  <a:lnTo>
                    <a:pt x="3188" y="2113"/>
                  </a:lnTo>
                  <a:lnTo>
                    <a:pt x="3165" y="2102"/>
                  </a:lnTo>
                  <a:lnTo>
                    <a:pt x="3143" y="2094"/>
                  </a:lnTo>
                  <a:lnTo>
                    <a:pt x="3120" y="2086"/>
                  </a:lnTo>
                  <a:lnTo>
                    <a:pt x="3096" y="2079"/>
                  </a:lnTo>
                  <a:lnTo>
                    <a:pt x="3072" y="2074"/>
                  </a:lnTo>
                  <a:lnTo>
                    <a:pt x="3047" y="2069"/>
                  </a:lnTo>
                  <a:lnTo>
                    <a:pt x="3023" y="2066"/>
                  </a:lnTo>
                  <a:lnTo>
                    <a:pt x="2997" y="2065"/>
                  </a:lnTo>
                  <a:lnTo>
                    <a:pt x="2971" y="2063"/>
                  </a:lnTo>
                  <a:lnTo>
                    <a:pt x="2946" y="2065"/>
                  </a:lnTo>
                  <a:lnTo>
                    <a:pt x="2920" y="2066"/>
                  </a:lnTo>
                  <a:lnTo>
                    <a:pt x="2896" y="2069"/>
                  </a:lnTo>
                  <a:lnTo>
                    <a:pt x="2871" y="2074"/>
                  </a:lnTo>
                  <a:lnTo>
                    <a:pt x="2847" y="2079"/>
                  </a:lnTo>
                  <a:lnTo>
                    <a:pt x="2823" y="2086"/>
                  </a:lnTo>
                  <a:lnTo>
                    <a:pt x="2800" y="2094"/>
                  </a:lnTo>
                  <a:lnTo>
                    <a:pt x="2778" y="2102"/>
                  </a:lnTo>
                  <a:lnTo>
                    <a:pt x="2755" y="2113"/>
                  </a:lnTo>
                  <a:lnTo>
                    <a:pt x="2734" y="2124"/>
                  </a:lnTo>
                  <a:lnTo>
                    <a:pt x="2713" y="2136"/>
                  </a:lnTo>
                  <a:lnTo>
                    <a:pt x="2693" y="2149"/>
                  </a:lnTo>
                  <a:lnTo>
                    <a:pt x="2673" y="2163"/>
                  </a:lnTo>
                  <a:lnTo>
                    <a:pt x="2654" y="2177"/>
                  </a:lnTo>
                  <a:lnTo>
                    <a:pt x="2636" y="2193"/>
                  </a:lnTo>
                  <a:lnTo>
                    <a:pt x="2619" y="2209"/>
                  </a:lnTo>
                  <a:lnTo>
                    <a:pt x="2603" y="2227"/>
                  </a:lnTo>
                  <a:lnTo>
                    <a:pt x="2587" y="2245"/>
                  </a:lnTo>
                  <a:lnTo>
                    <a:pt x="2571" y="2264"/>
                  </a:lnTo>
                  <a:lnTo>
                    <a:pt x="2558" y="2284"/>
                  </a:lnTo>
                  <a:lnTo>
                    <a:pt x="2545" y="2304"/>
                  </a:lnTo>
                  <a:lnTo>
                    <a:pt x="2532" y="2325"/>
                  </a:lnTo>
                  <a:lnTo>
                    <a:pt x="2521" y="2347"/>
                  </a:lnTo>
                  <a:lnTo>
                    <a:pt x="2512" y="2369"/>
                  </a:lnTo>
                  <a:lnTo>
                    <a:pt x="2502" y="2391"/>
                  </a:lnTo>
                  <a:lnTo>
                    <a:pt x="2494" y="2415"/>
                  </a:lnTo>
                  <a:lnTo>
                    <a:pt x="2488" y="2438"/>
                  </a:lnTo>
                  <a:lnTo>
                    <a:pt x="2482" y="2462"/>
                  </a:lnTo>
                  <a:lnTo>
                    <a:pt x="2478" y="2487"/>
                  </a:lnTo>
                  <a:lnTo>
                    <a:pt x="2475" y="2512"/>
                  </a:lnTo>
                  <a:lnTo>
                    <a:pt x="2473" y="2537"/>
                  </a:lnTo>
                  <a:lnTo>
                    <a:pt x="2472" y="2563"/>
                  </a:lnTo>
                  <a:lnTo>
                    <a:pt x="2473" y="2588"/>
                  </a:lnTo>
                  <a:lnTo>
                    <a:pt x="2475" y="2614"/>
                  </a:lnTo>
                  <a:lnTo>
                    <a:pt x="2478" y="2639"/>
                  </a:lnTo>
                  <a:lnTo>
                    <a:pt x="2482" y="2663"/>
                  </a:lnTo>
                  <a:lnTo>
                    <a:pt x="2488" y="2688"/>
                  </a:lnTo>
                  <a:lnTo>
                    <a:pt x="2494" y="2711"/>
                  </a:lnTo>
                  <a:lnTo>
                    <a:pt x="2502" y="2734"/>
                  </a:lnTo>
                  <a:lnTo>
                    <a:pt x="2512" y="2757"/>
                  </a:lnTo>
                  <a:lnTo>
                    <a:pt x="2521" y="2779"/>
                  </a:lnTo>
                  <a:lnTo>
                    <a:pt x="2532" y="2801"/>
                  </a:lnTo>
                  <a:lnTo>
                    <a:pt x="2545" y="2821"/>
                  </a:lnTo>
                  <a:lnTo>
                    <a:pt x="2558" y="2841"/>
                  </a:lnTo>
                  <a:lnTo>
                    <a:pt x="2571" y="2861"/>
                  </a:lnTo>
                  <a:lnTo>
                    <a:pt x="2587" y="2880"/>
                  </a:lnTo>
                  <a:lnTo>
                    <a:pt x="2603" y="2898"/>
                  </a:lnTo>
                  <a:lnTo>
                    <a:pt x="2619" y="2916"/>
                  </a:lnTo>
                  <a:lnTo>
                    <a:pt x="2636" y="2933"/>
                  </a:lnTo>
                  <a:lnTo>
                    <a:pt x="2654" y="2948"/>
                  </a:lnTo>
                  <a:lnTo>
                    <a:pt x="2673" y="2963"/>
                  </a:lnTo>
                  <a:lnTo>
                    <a:pt x="2693" y="2976"/>
                  </a:lnTo>
                  <a:lnTo>
                    <a:pt x="2713" y="2990"/>
                  </a:lnTo>
                  <a:lnTo>
                    <a:pt x="2734" y="3002"/>
                  </a:lnTo>
                  <a:lnTo>
                    <a:pt x="2755" y="3013"/>
                  </a:lnTo>
                  <a:lnTo>
                    <a:pt x="2778" y="3023"/>
                  </a:lnTo>
                  <a:lnTo>
                    <a:pt x="2800" y="3032"/>
                  </a:lnTo>
                  <a:lnTo>
                    <a:pt x="2823" y="3040"/>
                  </a:lnTo>
                  <a:lnTo>
                    <a:pt x="2847" y="3047"/>
                  </a:lnTo>
                  <a:lnTo>
                    <a:pt x="2871" y="3052"/>
                  </a:lnTo>
                  <a:lnTo>
                    <a:pt x="2896" y="3057"/>
                  </a:lnTo>
                  <a:lnTo>
                    <a:pt x="2920" y="3060"/>
                  </a:lnTo>
                  <a:lnTo>
                    <a:pt x="2946" y="3061"/>
                  </a:lnTo>
                  <a:lnTo>
                    <a:pt x="2971" y="3062"/>
                  </a:lnTo>
                  <a:lnTo>
                    <a:pt x="2994" y="3061"/>
                  </a:lnTo>
                  <a:lnTo>
                    <a:pt x="3015" y="3060"/>
                  </a:lnTo>
                  <a:lnTo>
                    <a:pt x="3037" y="3058"/>
                  </a:lnTo>
                  <a:lnTo>
                    <a:pt x="3058" y="3054"/>
                  </a:lnTo>
                  <a:lnTo>
                    <a:pt x="3079" y="3051"/>
                  </a:lnTo>
                  <a:lnTo>
                    <a:pt x="3100" y="3045"/>
                  </a:lnTo>
                  <a:lnTo>
                    <a:pt x="3120" y="3040"/>
                  </a:lnTo>
                  <a:lnTo>
                    <a:pt x="3140" y="3033"/>
                  </a:lnTo>
                  <a:lnTo>
                    <a:pt x="3159" y="3025"/>
                  </a:lnTo>
                  <a:lnTo>
                    <a:pt x="3178" y="3018"/>
                  </a:lnTo>
                  <a:lnTo>
                    <a:pt x="3197" y="3009"/>
                  </a:lnTo>
                  <a:lnTo>
                    <a:pt x="3215" y="2999"/>
                  </a:lnTo>
                  <a:lnTo>
                    <a:pt x="3232" y="2989"/>
                  </a:lnTo>
                  <a:lnTo>
                    <a:pt x="3250" y="2977"/>
                  </a:lnTo>
                  <a:lnTo>
                    <a:pt x="3267" y="2965"/>
                  </a:lnTo>
                  <a:lnTo>
                    <a:pt x="3283" y="2953"/>
                  </a:lnTo>
                  <a:lnTo>
                    <a:pt x="3563" y="3229"/>
                  </a:lnTo>
                  <a:lnTo>
                    <a:pt x="3533" y="3255"/>
                  </a:lnTo>
                  <a:lnTo>
                    <a:pt x="3502" y="3279"/>
                  </a:lnTo>
                  <a:lnTo>
                    <a:pt x="3470" y="3303"/>
                  </a:lnTo>
                  <a:lnTo>
                    <a:pt x="3436" y="3324"/>
                  </a:lnTo>
                  <a:lnTo>
                    <a:pt x="3402" y="3344"/>
                  </a:lnTo>
                  <a:lnTo>
                    <a:pt x="3366" y="3362"/>
                  </a:lnTo>
                  <a:lnTo>
                    <a:pt x="3330" y="3379"/>
                  </a:lnTo>
                  <a:lnTo>
                    <a:pt x="3294" y="3394"/>
                  </a:lnTo>
                  <a:lnTo>
                    <a:pt x="3256" y="3408"/>
                  </a:lnTo>
                  <a:lnTo>
                    <a:pt x="3217" y="3420"/>
                  </a:lnTo>
                  <a:lnTo>
                    <a:pt x="3178" y="3430"/>
                  </a:lnTo>
                  <a:lnTo>
                    <a:pt x="3138" y="3439"/>
                  </a:lnTo>
                  <a:lnTo>
                    <a:pt x="3097" y="3446"/>
                  </a:lnTo>
                  <a:lnTo>
                    <a:pt x="3056" y="3450"/>
                  </a:lnTo>
                  <a:lnTo>
                    <a:pt x="3014" y="3453"/>
                  </a:lnTo>
                  <a:lnTo>
                    <a:pt x="2971" y="3454"/>
                  </a:lnTo>
                  <a:lnTo>
                    <a:pt x="2926" y="3453"/>
                  </a:lnTo>
                  <a:lnTo>
                    <a:pt x="2880" y="3450"/>
                  </a:lnTo>
                  <a:lnTo>
                    <a:pt x="2835" y="3444"/>
                  </a:lnTo>
                  <a:lnTo>
                    <a:pt x="2792" y="3435"/>
                  </a:lnTo>
                  <a:lnTo>
                    <a:pt x="2749" y="3427"/>
                  </a:lnTo>
                  <a:lnTo>
                    <a:pt x="2706" y="3414"/>
                  </a:lnTo>
                  <a:lnTo>
                    <a:pt x="2665" y="3400"/>
                  </a:lnTo>
                  <a:lnTo>
                    <a:pt x="2625" y="3384"/>
                  </a:lnTo>
                  <a:lnTo>
                    <a:pt x="2585" y="3366"/>
                  </a:lnTo>
                  <a:lnTo>
                    <a:pt x="2547" y="3346"/>
                  </a:lnTo>
                  <a:lnTo>
                    <a:pt x="2510" y="3325"/>
                  </a:lnTo>
                  <a:lnTo>
                    <a:pt x="2473" y="3302"/>
                  </a:lnTo>
                  <a:lnTo>
                    <a:pt x="2439" y="3277"/>
                  </a:lnTo>
                  <a:lnTo>
                    <a:pt x="2405" y="3250"/>
                  </a:lnTo>
                  <a:lnTo>
                    <a:pt x="2373" y="3223"/>
                  </a:lnTo>
                  <a:lnTo>
                    <a:pt x="2342" y="3193"/>
                  </a:lnTo>
                  <a:lnTo>
                    <a:pt x="2312" y="3162"/>
                  </a:lnTo>
                  <a:lnTo>
                    <a:pt x="2284" y="3130"/>
                  </a:lnTo>
                  <a:lnTo>
                    <a:pt x="2257" y="3096"/>
                  </a:lnTo>
                  <a:lnTo>
                    <a:pt x="2232" y="3061"/>
                  </a:lnTo>
                  <a:lnTo>
                    <a:pt x="2209" y="3025"/>
                  </a:lnTo>
                  <a:lnTo>
                    <a:pt x="2188" y="2987"/>
                  </a:lnTo>
                  <a:lnTo>
                    <a:pt x="2168" y="2950"/>
                  </a:lnTo>
                  <a:lnTo>
                    <a:pt x="2150" y="2909"/>
                  </a:lnTo>
                  <a:lnTo>
                    <a:pt x="2134" y="2869"/>
                  </a:lnTo>
                  <a:lnTo>
                    <a:pt x="2120" y="2828"/>
                  </a:lnTo>
                  <a:lnTo>
                    <a:pt x="2109" y="2786"/>
                  </a:lnTo>
                  <a:lnTo>
                    <a:pt x="2099" y="2742"/>
                  </a:lnTo>
                  <a:lnTo>
                    <a:pt x="2091" y="2699"/>
                  </a:lnTo>
                  <a:lnTo>
                    <a:pt x="2085" y="2654"/>
                  </a:lnTo>
                  <a:lnTo>
                    <a:pt x="2081" y="2608"/>
                  </a:lnTo>
                  <a:lnTo>
                    <a:pt x="2080" y="2563"/>
                  </a:lnTo>
                  <a:lnTo>
                    <a:pt x="2081" y="2517"/>
                  </a:lnTo>
                  <a:lnTo>
                    <a:pt x="2085" y="2471"/>
                  </a:lnTo>
                  <a:lnTo>
                    <a:pt x="2091" y="2427"/>
                  </a:lnTo>
                  <a:lnTo>
                    <a:pt x="2099" y="2383"/>
                  </a:lnTo>
                  <a:lnTo>
                    <a:pt x="2109" y="2340"/>
                  </a:lnTo>
                  <a:lnTo>
                    <a:pt x="2120" y="2298"/>
                  </a:lnTo>
                  <a:lnTo>
                    <a:pt x="2134" y="2256"/>
                  </a:lnTo>
                  <a:lnTo>
                    <a:pt x="2150" y="2216"/>
                  </a:lnTo>
                  <a:lnTo>
                    <a:pt x="2168" y="2176"/>
                  </a:lnTo>
                  <a:lnTo>
                    <a:pt x="2188" y="2138"/>
                  </a:lnTo>
                  <a:lnTo>
                    <a:pt x="2209" y="2100"/>
                  </a:lnTo>
                  <a:lnTo>
                    <a:pt x="2232" y="2065"/>
                  </a:lnTo>
                  <a:lnTo>
                    <a:pt x="2257" y="2030"/>
                  </a:lnTo>
                  <a:lnTo>
                    <a:pt x="2284" y="1995"/>
                  </a:lnTo>
                  <a:lnTo>
                    <a:pt x="2312" y="1963"/>
                  </a:lnTo>
                  <a:lnTo>
                    <a:pt x="2342" y="1933"/>
                  </a:lnTo>
                  <a:lnTo>
                    <a:pt x="2373" y="1903"/>
                  </a:lnTo>
                  <a:lnTo>
                    <a:pt x="2405" y="1875"/>
                  </a:lnTo>
                  <a:lnTo>
                    <a:pt x="2439" y="1848"/>
                  </a:lnTo>
                  <a:lnTo>
                    <a:pt x="2473" y="1824"/>
                  </a:lnTo>
                  <a:lnTo>
                    <a:pt x="2510" y="1800"/>
                  </a:lnTo>
                  <a:lnTo>
                    <a:pt x="2547" y="1779"/>
                  </a:lnTo>
                  <a:lnTo>
                    <a:pt x="2585" y="1759"/>
                  </a:lnTo>
                  <a:lnTo>
                    <a:pt x="2625" y="1741"/>
                  </a:lnTo>
                  <a:lnTo>
                    <a:pt x="2665" y="1726"/>
                  </a:lnTo>
                  <a:lnTo>
                    <a:pt x="2706" y="1711"/>
                  </a:lnTo>
                  <a:lnTo>
                    <a:pt x="2749" y="1699"/>
                  </a:lnTo>
                  <a:lnTo>
                    <a:pt x="2792" y="1690"/>
                  </a:lnTo>
                  <a:lnTo>
                    <a:pt x="2835" y="1682"/>
                  </a:lnTo>
                  <a:lnTo>
                    <a:pt x="2880" y="1676"/>
                  </a:lnTo>
                  <a:lnTo>
                    <a:pt x="2926" y="1672"/>
                  </a:lnTo>
                  <a:lnTo>
                    <a:pt x="2971" y="1671"/>
                  </a:lnTo>
                  <a:close/>
                  <a:moveTo>
                    <a:pt x="4858" y="3824"/>
                  </a:moveTo>
                  <a:lnTo>
                    <a:pt x="4858" y="3824"/>
                  </a:lnTo>
                  <a:lnTo>
                    <a:pt x="4328" y="3824"/>
                  </a:lnTo>
                  <a:lnTo>
                    <a:pt x="4328" y="4208"/>
                  </a:lnTo>
                  <a:lnTo>
                    <a:pt x="4702" y="4208"/>
                  </a:lnTo>
                  <a:lnTo>
                    <a:pt x="4858" y="3824"/>
                  </a:lnTo>
                  <a:close/>
                  <a:moveTo>
                    <a:pt x="1064" y="3824"/>
                  </a:moveTo>
                  <a:lnTo>
                    <a:pt x="1064" y="3824"/>
                  </a:lnTo>
                  <a:lnTo>
                    <a:pt x="1594" y="3824"/>
                  </a:lnTo>
                  <a:lnTo>
                    <a:pt x="1594" y="4208"/>
                  </a:lnTo>
                  <a:lnTo>
                    <a:pt x="1219" y="4208"/>
                  </a:lnTo>
                  <a:lnTo>
                    <a:pt x="1064" y="3824"/>
                  </a:lnTo>
                  <a:close/>
                </a:path>
              </a:pathLst>
            </a:custGeom>
            <a:solidFill>
              <a:srgbClr val="E3AC47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795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97" name="文本框 96"/>
          <p:cNvSpPr txBox="1"/>
          <p:nvPr>
            <p:custDataLst>
              <p:tags r:id="rId7"/>
            </p:custDataLst>
          </p:nvPr>
        </p:nvSpPr>
        <p:spPr>
          <a:xfrm>
            <a:off x="1733550" y="3641725"/>
            <a:ext cx="1797050" cy="5346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accent6"/>
                </a:solidFill>
                <a:sym typeface="Arial" panose="020B0604020202020204" pitchFamily="34" charset="0"/>
              </a:rPr>
              <a:t>百度类推广</a:t>
            </a:r>
          </a:p>
        </p:txBody>
      </p:sp>
      <p:grpSp>
        <p:nvGrpSpPr>
          <p:cNvPr id="117" name="组合 116"/>
          <p:cNvGrpSpPr/>
          <p:nvPr>
            <p:custDataLst>
              <p:tags r:id="rId8"/>
            </p:custDataLst>
          </p:nvPr>
        </p:nvGrpSpPr>
        <p:grpSpPr>
          <a:xfrm>
            <a:off x="6962547" y="2299400"/>
            <a:ext cx="1850209" cy="951221"/>
            <a:chOff x="6851926" y="2823759"/>
            <a:chExt cx="1853781" cy="953058"/>
          </a:xfrm>
        </p:grpSpPr>
        <p:sp>
          <p:nvSpPr>
            <p:cNvPr id="39" name="圆角矩形 38"/>
            <p:cNvSpPr/>
            <p:nvPr>
              <p:custDataLst>
                <p:tags r:id="rId22"/>
              </p:custDataLst>
            </p:nvPr>
          </p:nvSpPr>
          <p:spPr>
            <a:xfrm>
              <a:off x="7068599" y="2919938"/>
              <a:ext cx="1637108" cy="856879"/>
            </a:xfrm>
            <a:prstGeom prst="roundRect">
              <a:avLst>
                <a:gd name="adj" fmla="val 50000"/>
              </a:avLst>
            </a:prstGeom>
            <a:solidFill>
              <a:srgbClr val="DF4948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gradFill>
                  <a:gsLst>
                    <a:gs pos="0">
                      <a:srgbClr val="2E82CB">
                        <a:lumMod val="50000"/>
                        <a:lumOff val="50000"/>
                      </a:srgbClr>
                    </a:gs>
                    <a:gs pos="100000">
                      <a:srgbClr val="2E82CB"/>
                    </a:gs>
                  </a:gsLst>
                  <a:lin ang="2700000" scaled="0"/>
                </a:gradFill>
                <a:sym typeface="Arial" panose="020B0604020202020204" pitchFamily="34" charset="0"/>
              </a:endParaRPr>
            </a:p>
          </p:txBody>
        </p:sp>
        <p:sp>
          <p:nvSpPr>
            <p:cNvPr id="11" name="圆角矩形 10"/>
            <p:cNvSpPr/>
            <p:nvPr>
              <p:custDataLst>
                <p:tags r:id="rId23"/>
              </p:custDataLst>
            </p:nvPr>
          </p:nvSpPr>
          <p:spPr>
            <a:xfrm>
              <a:off x="6851926" y="2823759"/>
              <a:ext cx="1637108" cy="85687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24"/>
              </p:custDataLst>
            </p:nvPr>
          </p:nvSpPr>
          <p:spPr>
            <a:xfrm>
              <a:off x="6945198" y="2929033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normAutofit fontScale="97500"/>
            </a:bodyPr>
            <a:lstStyle/>
            <a:p>
              <a:r>
                <a:rPr lang="en-US" altLang="zh-CN" sz="3595" b="1">
                  <a:solidFill>
                    <a:srgbClr val="DF4948"/>
                  </a:solidFill>
                  <a:sym typeface="Arial" panose="020B0604020202020204" pitchFamily="34" charset="0"/>
                </a:rPr>
                <a:t>D</a:t>
              </a:r>
              <a:endParaRPr lang="zh-CN" altLang="en-US" sz="3595" b="1">
                <a:solidFill>
                  <a:srgbClr val="DF4948"/>
                </a:solidFill>
                <a:sym typeface="Arial" panose="020B0604020202020204" pitchFamily="34" charset="0"/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 rot="10800000">
              <a:off x="7485424" y="3059453"/>
              <a:ext cx="260298" cy="385491"/>
              <a:chOff x="3099646" y="1492209"/>
              <a:chExt cx="1496171" cy="2215770"/>
            </a:xfrm>
            <a:solidFill>
              <a:srgbClr val="E7E6E6">
                <a:lumMod val="50000"/>
              </a:srgbClr>
            </a:solidFill>
          </p:grpSpPr>
          <p:grpSp>
            <p:nvGrpSpPr>
              <p:cNvPr id="52" name="组合 51"/>
              <p:cNvGrpSpPr/>
              <p:nvPr/>
            </p:nvGrpSpPr>
            <p:grpSpPr>
              <a:xfrm>
                <a:off x="3099646" y="1492209"/>
                <a:ext cx="1481447" cy="1418552"/>
                <a:chOff x="3099646" y="1492209"/>
                <a:chExt cx="1481447" cy="1418552"/>
              </a:xfrm>
              <a:grpFill/>
            </p:grpSpPr>
            <p:sp>
              <p:nvSpPr>
                <p:cNvPr id="56" name="椭圆 55"/>
                <p:cNvSpPr/>
                <p:nvPr>
                  <p:custDataLst>
                    <p:tags r:id="rId28"/>
                  </p:custDataLst>
                </p:nvPr>
              </p:nvSpPr>
              <p:spPr>
                <a:xfrm>
                  <a:off x="3099646" y="2346397"/>
                  <a:ext cx="564364" cy="56436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7" name="椭圆 56"/>
                <p:cNvSpPr/>
                <p:nvPr>
                  <p:custDataLst>
                    <p:tags r:id="rId29"/>
                  </p:custDataLst>
                </p:nvPr>
              </p:nvSpPr>
              <p:spPr>
                <a:xfrm>
                  <a:off x="4240947" y="1492209"/>
                  <a:ext cx="340146" cy="340146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椭圆 57"/>
                <p:cNvSpPr/>
                <p:nvPr>
                  <p:custDataLst>
                    <p:tags r:id="rId30"/>
                  </p:custDataLst>
                </p:nvPr>
              </p:nvSpPr>
              <p:spPr>
                <a:xfrm>
                  <a:off x="3691276" y="1859871"/>
                  <a:ext cx="461347" cy="461351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 flipV="1">
                <a:off x="3705997" y="2928381"/>
                <a:ext cx="889820" cy="779598"/>
                <a:chOff x="3691279" y="1544086"/>
                <a:chExt cx="889820" cy="779598"/>
              </a:xfrm>
              <a:grpFill/>
            </p:grpSpPr>
            <p:sp>
              <p:nvSpPr>
                <p:cNvPr id="54" name="椭圆 53"/>
                <p:cNvSpPr/>
                <p:nvPr>
                  <p:custDataLst>
                    <p:tags r:id="rId26"/>
                  </p:custDataLst>
                </p:nvPr>
              </p:nvSpPr>
              <p:spPr>
                <a:xfrm>
                  <a:off x="4240940" y="1544086"/>
                  <a:ext cx="340159" cy="34015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5" name="椭圆 54"/>
                <p:cNvSpPr/>
                <p:nvPr>
                  <p:custDataLst>
                    <p:tags r:id="rId27"/>
                  </p:custDataLst>
                </p:nvPr>
              </p:nvSpPr>
              <p:spPr>
                <a:xfrm>
                  <a:off x="3691279" y="1862339"/>
                  <a:ext cx="461346" cy="461345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2" name="KSO_Shape"/>
            <p:cNvSpPr/>
            <p:nvPr>
              <p:custDataLst>
                <p:tags r:id="rId25"/>
              </p:custDataLst>
            </p:nvPr>
          </p:nvSpPr>
          <p:spPr bwMode="auto">
            <a:xfrm>
              <a:off x="7921985" y="2959330"/>
              <a:ext cx="312393" cy="585736"/>
            </a:xfrm>
            <a:custGeom>
              <a:avLst/>
              <a:gdLst>
                <a:gd name="T0" fmla="*/ 134485 w 2938"/>
                <a:gd name="T1" fmla="*/ 2420 h 5511"/>
                <a:gd name="T2" fmla="*/ 89887 w 2938"/>
                <a:gd name="T3" fmla="*/ 15901 h 5511"/>
                <a:gd name="T4" fmla="*/ 51858 w 2938"/>
                <a:gd name="T5" fmla="*/ 41481 h 5511"/>
                <a:gd name="T6" fmla="*/ 22817 w 2938"/>
                <a:gd name="T7" fmla="*/ 77085 h 5511"/>
                <a:gd name="T8" fmla="*/ 4840 w 2938"/>
                <a:gd name="T9" fmla="*/ 119257 h 5511"/>
                <a:gd name="T10" fmla="*/ 0 w 2938"/>
                <a:gd name="T11" fmla="*/ 1746336 h 5511"/>
                <a:gd name="T12" fmla="*/ 4840 w 2938"/>
                <a:gd name="T13" fmla="*/ 1786089 h 5511"/>
                <a:gd name="T14" fmla="*/ 22817 w 2938"/>
                <a:gd name="T15" fmla="*/ 1828606 h 5511"/>
                <a:gd name="T16" fmla="*/ 51858 w 2938"/>
                <a:gd name="T17" fmla="*/ 1863865 h 5511"/>
                <a:gd name="T18" fmla="*/ 89887 w 2938"/>
                <a:gd name="T19" fmla="*/ 1889445 h 5511"/>
                <a:gd name="T20" fmla="*/ 134485 w 2938"/>
                <a:gd name="T21" fmla="*/ 1903272 h 5511"/>
                <a:gd name="T22" fmla="*/ 864989 w 2938"/>
                <a:gd name="T23" fmla="*/ 1905000 h 5511"/>
                <a:gd name="T24" fmla="*/ 911316 w 2938"/>
                <a:gd name="T25" fmla="*/ 1895667 h 5511"/>
                <a:gd name="T26" fmla="*/ 952111 w 2938"/>
                <a:gd name="T27" fmla="*/ 1873544 h 5511"/>
                <a:gd name="T28" fmla="*/ 984263 w 2938"/>
                <a:gd name="T29" fmla="*/ 1841396 h 5511"/>
                <a:gd name="T30" fmla="*/ 1006043 w 2938"/>
                <a:gd name="T31" fmla="*/ 1800953 h 5511"/>
                <a:gd name="T32" fmla="*/ 1015377 w 2938"/>
                <a:gd name="T33" fmla="*/ 1754633 h 5511"/>
                <a:gd name="T34" fmla="*/ 1013994 w 2938"/>
                <a:gd name="T35" fmla="*/ 134812 h 5511"/>
                <a:gd name="T36" fmla="*/ 999820 w 2938"/>
                <a:gd name="T37" fmla="*/ 90220 h 5511"/>
                <a:gd name="T38" fmla="*/ 974237 w 2938"/>
                <a:gd name="T39" fmla="*/ 52542 h 5511"/>
                <a:gd name="T40" fmla="*/ 938973 w 2938"/>
                <a:gd name="T41" fmla="*/ 23160 h 5511"/>
                <a:gd name="T42" fmla="*/ 896450 w 2938"/>
                <a:gd name="T43" fmla="*/ 5531 h 5511"/>
                <a:gd name="T44" fmla="*/ 412789 w 2938"/>
                <a:gd name="T45" fmla="*/ 127553 h 5511"/>
                <a:gd name="T46" fmla="*/ 615380 w 2938"/>
                <a:gd name="T47" fmla="*/ 129973 h 5511"/>
                <a:gd name="T48" fmla="*/ 629209 w 2938"/>
                <a:gd name="T49" fmla="*/ 141034 h 5511"/>
                <a:gd name="T50" fmla="*/ 635086 w 2938"/>
                <a:gd name="T51" fmla="*/ 159009 h 5511"/>
                <a:gd name="T52" fmla="*/ 630938 w 2938"/>
                <a:gd name="T53" fmla="*/ 174219 h 5511"/>
                <a:gd name="T54" fmla="*/ 618146 w 2938"/>
                <a:gd name="T55" fmla="*/ 187009 h 5511"/>
                <a:gd name="T56" fmla="*/ 412789 w 2938"/>
                <a:gd name="T57" fmla="*/ 190811 h 5511"/>
                <a:gd name="T58" fmla="*/ 397577 w 2938"/>
                <a:gd name="T59" fmla="*/ 187009 h 5511"/>
                <a:gd name="T60" fmla="*/ 384440 w 2938"/>
                <a:gd name="T61" fmla="*/ 174219 h 5511"/>
                <a:gd name="T62" fmla="*/ 380637 w 2938"/>
                <a:gd name="T63" fmla="*/ 159009 h 5511"/>
                <a:gd name="T64" fmla="*/ 386168 w 2938"/>
                <a:gd name="T65" fmla="*/ 141034 h 5511"/>
                <a:gd name="T66" fmla="*/ 400343 w 2938"/>
                <a:gd name="T67" fmla="*/ 129973 h 5511"/>
                <a:gd name="T68" fmla="*/ 507516 w 2938"/>
                <a:gd name="T69" fmla="*/ 1841742 h 5511"/>
                <a:gd name="T70" fmla="*/ 479513 w 2938"/>
                <a:gd name="T71" fmla="*/ 1837594 h 5511"/>
                <a:gd name="T72" fmla="*/ 454275 w 2938"/>
                <a:gd name="T73" fmla="*/ 1825495 h 5511"/>
                <a:gd name="T74" fmla="*/ 434223 w 2938"/>
                <a:gd name="T75" fmla="*/ 1806829 h 5511"/>
                <a:gd name="T76" fmla="*/ 420049 w 2938"/>
                <a:gd name="T77" fmla="*/ 1783323 h 5511"/>
                <a:gd name="T78" fmla="*/ 413134 w 2938"/>
                <a:gd name="T79" fmla="*/ 1756015 h 5511"/>
                <a:gd name="T80" fmla="*/ 413826 w 2938"/>
                <a:gd name="T81" fmla="*/ 1731818 h 5511"/>
                <a:gd name="T82" fmla="*/ 422123 w 2938"/>
                <a:gd name="T83" fmla="*/ 1704856 h 5511"/>
                <a:gd name="T84" fmla="*/ 437335 w 2938"/>
                <a:gd name="T85" fmla="*/ 1682387 h 5511"/>
                <a:gd name="T86" fmla="*/ 458078 w 2938"/>
                <a:gd name="T87" fmla="*/ 1665103 h 5511"/>
                <a:gd name="T88" fmla="*/ 483661 w 2938"/>
                <a:gd name="T89" fmla="*/ 1654042 h 5511"/>
                <a:gd name="T90" fmla="*/ 507516 w 2938"/>
                <a:gd name="T91" fmla="*/ 1651277 h 5511"/>
                <a:gd name="T92" fmla="*/ 536210 w 2938"/>
                <a:gd name="T93" fmla="*/ 1655425 h 5511"/>
                <a:gd name="T94" fmla="*/ 561102 w 2938"/>
                <a:gd name="T95" fmla="*/ 1667523 h 5511"/>
                <a:gd name="T96" fmla="*/ 581154 w 2938"/>
                <a:gd name="T97" fmla="*/ 1685498 h 5511"/>
                <a:gd name="T98" fmla="*/ 595674 w 2938"/>
                <a:gd name="T99" fmla="*/ 1709349 h 5511"/>
                <a:gd name="T100" fmla="*/ 602589 w 2938"/>
                <a:gd name="T101" fmla="*/ 1737003 h 5511"/>
                <a:gd name="T102" fmla="*/ 601897 w 2938"/>
                <a:gd name="T103" fmla="*/ 1761200 h 5511"/>
                <a:gd name="T104" fmla="*/ 593600 w 2938"/>
                <a:gd name="T105" fmla="*/ 1787817 h 5511"/>
                <a:gd name="T106" fmla="*/ 578388 w 2938"/>
                <a:gd name="T107" fmla="*/ 1810631 h 5511"/>
                <a:gd name="T108" fmla="*/ 556954 w 2938"/>
                <a:gd name="T109" fmla="*/ 1827915 h 5511"/>
                <a:gd name="T110" fmla="*/ 531370 w 2938"/>
                <a:gd name="T111" fmla="*/ 1838631 h 5511"/>
                <a:gd name="T112" fmla="*/ 952456 w 2938"/>
                <a:gd name="T113" fmla="*/ 1587673 h 551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938" h="5511">
                  <a:moveTo>
                    <a:pt x="2479" y="0"/>
                  </a:moveTo>
                  <a:lnTo>
                    <a:pt x="458" y="0"/>
                  </a:lnTo>
                  <a:lnTo>
                    <a:pt x="435" y="1"/>
                  </a:lnTo>
                  <a:lnTo>
                    <a:pt x="412" y="3"/>
                  </a:lnTo>
                  <a:lnTo>
                    <a:pt x="389" y="7"/>
                  </a:lnTo>
                  <a:lnTo>
                    <a:pt x="366" y="11"/>
                  </a:lnTo>
                  <a:lnTo>
                    <a:pt x="345" y="16"/>
                  </a:lnTo>
                  <a:lnTo>
                    <a:pt x="322" y="22"/>
                  </a:lnTo>
                  <a:lnTo>
                    <a:pt x="301" y="29"/>
                  </a:lnTo>
                  <a:lnTo>
                    <a:pt x="281" y="37"/>
                  </a:lnTo>
                  <a:lnTo>
                    <a:pt x="260" y="46"/>
                  </a:lnTo>
                  <a:lnTo>
                    <a:pt x="240" y="56"/>
                  </a:lnTo>
                  <a:lnTo>
                    <a:pt x="221" y="67"/>
                  </a:lnTo>
                  <a:lnTo>
                    <a:pt x="203" y="80"/>
                  </a:lnTo>
                  <a:lnTo>
                    <a:pt x="184" y="93"/>
                  </a:lnTo>
                  <a:lnTo>
                    <a:pt x="167" y="106"/>
                  </a:lnTo>
                  <a:lnTo>
                    <a:pt x="150" y="120"/>
                  </a:lnTo>
                  <a:lnTo>
                    <a:pt x="135" y="135"/>
                  </a:lnTo>
                  <a:lnTo>
                    <a:pt x="119" y="152"/>
                  </a:lnTo>
                  <a:lnTo>
                    <a:pt x="104" y="169"/>
                  </a:lnTo>
                  <a:lnTo>
                    <a:pt x="91" y="186"/>
                  </a:lnTo>
                  <a:lnTo>
                    <a:pt x="78" y="203"/>
                  </a:lnTo>
                  <a:lnTo>
                    <a:pt x="66" y="223"/>
                  </a:lnTo>
                  <a:lnTo>
                    <a:pt x="55" y="242"/>
                  </a:lnTo>
                  <a:lnTo>
                    <a:pt x="45" y="261"/>
                  </a:lnTo>
                  <a:lnTo>
                    <a:pt x="35" y="281"/>
                  </a:lnTo>
                  <a:lnTo>
                    <a:pt x="27" y="303"/>
                  </a:lnTo>
                  <a:lnTo>
                    <a:pt x="20" y="324"/>
                  </a:lnTo>
                  <a:lnTo>
                    <a:pt x="14" y="345"/>
                  </a:lnTo>
                  <a:lnTo>
                    <a:pt x="9" y="368"/>
                  </a:lnTo>
                  <a:lnTo>
                    <a:pt x="5" y="390"/>
                  </a:lnTo>
                  <a:lnTo>
                    <a:pt x="2" y="413"/>
                  </a:lnTo>
                  <a:lnTo>
                    <a:pt x="0" y="437"/>
                  </a:lnTo>
                  <a:lnTo>
                    <a:pt x="0" y="460"/>
                  </a:lnTo>
                  <a:lnTo>
                    <a:pt x="0" y="5052"/>
                  </a:lnTo>
                  <a:lnTo>
                    <a:pt x="0" y="5076"/>
                  </a:lnTo>
                  <a:lnTo>
                    <a:pt x="2" y="5099"/>
                  </a:lnTo>
                  <a:lnTo>
                    <a:pt x="5" y="5122"/>
                  </a:lnTo>
                  <a:lnTo>
                    <a:pt x="9" y="5144"/>
                  </a:lnTo>
                  <a:lnTo>
                    <a:pt x="14" y="5167"/>
                  </a:lnTo>
                  <a:lnTo>
                    <a:pt x="20" y="5189"/>
                  </a:lnTo>
                  <a:lnTo>
                    <a:pt x="27" y="5210"/>
                  </a:lnTo>
                  <a:lnTo>
                    <a:pt x="35" y="5230"/>
                  </a:lnTo>
                  <a:lnTo>
                    <a:pt x="45" y="5251"/>
                  </a:lnTo>
                  <a:lnTo>
                    <a:pt x="55" y="5271"/>
                  </a:lnTo>
                  <a:lnTo>
                    <a:pt x="66" y="5290"/>
                  </a:lnTo>
                  <a:lnTo>
                    <a:pt x="78" y="5309"/>
                  </a:lnTo>
                  <a:lnTo>
                    <a:pt x="91" y="5327"/>
                  </a:lnTo>
                  <a:lnTo>
                    <a:pt x="104" y="5344"/>
                  </a:lnTo>
                  <a:lnTo>
                    <a:pt x="119" y="5360"/>
                  </a:lnTo>
                  <a:lnTo>
                    <a:pt x="135" y="5377"/>
                  </a:lnTo>
                  <a:lnTo>
                    <a:pt x="150" y="5392"/>
                  </a:lnTo>
                  <a:lnTo>
                    <a:pt x="167" y="5406"/>
                  </a:lnTo>
                  <a:lnTo>
                    <a:pt x="184" y="5420"/>
                  </a:lnTo>
                  <a:lnTo>
                    <a:pt x="203" y="5433"/>
                  </a:lnTo>
                  <a:lnTo>
                    <a:pt x="221" y="5445"/>
                  </a:lnTo>
                  <a:lnTo>
                    <a:pt x="240" y="5456"/>
                  </a:lnTo>
                  <a:lnTo>
                    <a:pt x="260" y="5466"/>
                  </a:lnTo>
                  <a:lnTo>
                    <a:pt x="281" y="5475"/>
                  </a:lnTo>
                  <a:lnTo>
                    <a:pt x="301" y="5484"/>
                  </a:lnTo>
                  <a:lnTo>
                    <a:pt x="322" y="5491"/>
                  </a:lnTo>
                  <a:lnTo>
                    <a:pt x="345" y="5497"/>
                  </a:lnTo>
                  <a:lnTo>
                    <a:pt x="366" y="5502"/>
                  </a:lnTo>
                  <a:lnTo>
                    <a:pt x="389" y="5506"/>
                  </a:lnTo>
                  <a:lnTo>
                    <a:pt x="412" y="5509"/>
                  </a:lnTo>
                  <a:lnTo>
                    <a:pt x="435" y="5511"/>
                  </a:lnTo>
                  <a:lnTo>
                    <a:pt x="458" y="5511"/>
                  </a:lnTo>
                  <a:lnTo>
                    <a:pt x="2479" y="5511"/>
                  </a:lnTo>
                  <a:lnTo>
                    <a:pt x="2502" y="5511"/>
                  </a:lnTo>
                  <a:lnTo>
                    <a:pt x="2525" y="5509"/>
                  </a:lnTo>
                  <a:lnTo>
                    <a:pt x="2549" y="5506"/>
                  </a:lnTo>
                  <a:lnTo>
                    <a:pt x="2571" y="5502"/>
                  </a:lnTo>
                  <a:lnTo>
                    <a:pt x="2593" y="5497"/>
                  </a:lnTo>
                  <a:lnTo>
                    <a:pt x="2615" y="5491"/>
                  </a:lnTo>
                  <a:lnTo>
                    <a:pt x="2636" y="5484"/>
                  </a:lnTo>
                  <a:lnTo>
                    <a:pt x="2657" y="5475"/>
                  </a:lnTo>
                  <a:lnTo>
                    <a:pt x="2677" y="5466"/>
                  </a:lnTo>
                  <a:lnTo>
                    <a:pt x="2698" y="5456"/>
                  </a:lnTo>
                  <a:lnTo>
                    <a:pt x="2716" y="5445"/>
                  </a:lnTo>
                  <a:lnTo>
                    <a:pt x="2735" y="5433"/>
                  </a:lnTo>
                  <a:lnTo>
                    <a:pt x="2754" y="5420"/>
                  </a:lnTo>
                  <a:lnTo>
                    <a:pt x="2771" y="5406"/>
                  </a:lnTo>
                  <a:lnTo>
                    <a:pt x="2787" y="5392"/>
                  </a:lnTo>
                  <a:lnTo>
                    <a:pt x="2803" y="5377"/>
                  </a:lnTo>
                  <a:lnTo>
                    <a:pt x="2818" y="5360"/>
                  </a:lnTo>
                  <a:lnTo>
                    <a:pt x="2833" y="5344"/>
                  </a:lnTo>
                  <a:lnTo>
                    <a:pt x="2847" y="5327"/>
                  </a:lnTo>
                  <a:lnTo>
                    <a:pt x="2859" y="5309"/>
                  </a:lnTo>
                  <a:lnTo>
                    <a:pt x="2871" y="5290"/>
                  </a:lnTo>
                  <a:lnTo>
                    <a:pt x="2882" y="5271"/>
                  </a:lnTo>
                  <a:lnTo>
                    <a:pt x="2892" y="5251"/>
                  </a:lnTo>
                  <a:lnTo>
                    <a:pt x="2902" y="5230"/>
                  </a:lnTo>
                  <a:lnTo>
                    <a:pt x="2910" y="5210"/>
                  </a:lnTo>
                  <a:lnTo>
                    <a:pt x="2918" y="5189"/>
                  </a:lnTo>
                  <a:lnTo>
                    <a:pt x="2924" y="5167"/>
                  </a:lnTo>
                  <a:lnTo>
                    <a:pt x="2929" y="5144"/>
                  </a:lnTo>
                  <a:lnTo>
                    <a:pt x="2933" y="5122"/>
                  </a:lnTo>
                  <a:lnTo>
                    <a:pt x="2936" y="5099"/>
                  </a:lnTo>
                  <a:lnTo>
                    <a:pt x="2937" y="5076"/>
                  </a:lnTo>
                  <a:lnTo>
                    <a:pt x="2938" y="5052"/>
                  </a:lnTo>
                  <a:lnTo>
                    <a:pt x="2938" y="460"/>
                  </a:lnTo>
                  <a:lnTo>
                    <a:pt x="2937" y="437"/>
                  </a:lnTo>
                  <a:lnTo>
                    <a:pt x="2936" y="413"/>
                  </a:lnTo>
                  <a:lnTo>
                    <a:pt x="2933" y="390"/>
                  </a:lnTo>
                  <a:lnTo>
                    <a:pt x="2929" y="368"/>
                  </a:lnTo>
                  <a:lnTo>
                    <a:pt x="2924" y="345"/>
                  </a:lnTo>
                  <a:lnTo>
                    <a:pt x="2918" y="324"/>
                  </a:lnTo>
                  <a:lnTo>
                    <a:pt x="2910" y="303"/>
                  </a:lnTo>
                  <a:lnTo>
                    <a:pt x="2902" y="281"/>
                  </a:lnTo>
                  <a:lnTo>
                    <a:pt x="2892" y="261"/>
                  </a:lnTo>
                  <a:lnTo>
                    <a:pt x="2882" y="242"/>
                  </a:lnTo>
                  <a:lnTo>
                    <a:pt x="2871" y="223"/>
                  </a:lnTo>
                  <a:lnTo>
                    <a:pt x="2859" y="203"/>
                  </a:lnTo>
                  <a:lnTo>
                    <a:pt x="2847" y="186"/>
                  </a:lnTo>
                  <a:lnTo>
                    <a:pt x="2833" y="169"/>
                  </a:lnTo>
                  <a:lnTo>
                    <a:pt x="2818" y="152"/>
                  </a:lnTo>
                  <a:lnTo>
                    <a:pt x="2803" y="135"/>
                  </a:lnTo>
                  <a:lnTo>
                    <a:pt x="2787" y="120"/>
                  </a:lnTo>
                  <a:lnTo>
                    <a:pt x="2771" y="106"/>
                  </a:lnTo>
                  <a:lnTo>
                    <a:pt x="2754" y="93"/>
                  </a:lnTo>
                  <a:lnTo>
                    <a:pt x="2735" y="80"/>
                  </a:lnTo>
                  <a:lnTo>
                    <a:pt x="2716" y="67"/>
                  </a:lnTo>
                  <a:lnTo>
                    <a:pt x="2698" y="56"/>
                  </a:lnTo>
                  <a:lnTo>
                    <a:pt x="2677" y="46"/>
                  </a:lnTo>
                  <a:lnTo>
                    <a:pt x="2657" y="37"/>
                  </a:lnTo>
                  <a:lnTo>
                    <a:pt x="2636" y="29"/>
                  </a:lnTo>
                  <a:lnTo>
                    <a:pt x="2615" y="22"/>
                  </a:lnTo>
                  <a:lnTo>
                    <a:pt x="2593" y="16"/>
                  </a:lnTo>
                  <a:lnTo>
                    <a:pt x="2571" y="11"/>
                  </a:lnTo>
                  <a:lnTo>
                    <a:pt x="2549" y="7"/>
                  </a:lnTo>
                  <a:lnTo>
                    <a:pt x="2525" y="3"/>
                  </a:lnTo>
                  <a:lnTo>
                    <a:pt x="2502" y="1"/>
                  </a:lnTo>
                  <a:lnTo>
                    <a:pt x="2479" y="0"/>
                  </a:lnTo>
                  <a:close/>
                  <a:moveTo>
                    <a:pt x="1194" y="369"/>
                  </a:moveTo>
                  <a:lnTo>
                    <a:pt x="1744" y="369"/>
                  </a:lnTo>
                  <a:lnTo>
                    <a:pt x="1753" y="369"/>
                  </a:lnTo>
                  <a:lnTo>
                    <a:pt x="1763" y="370"/>
                  </a:lnTo>
                  <a:lnTo>
                    <a:pt x="1772" y="373"/>
                  </a:lnTo>
                  <a:lnTo>
                    <a:pt x="1780" y="376"/>
                  </a:lnTo>
                  <a:lnTo>
                    <a:pt x="1788" y="379"/>
                  </a:lnTo>
                  <a:lnTo>
                    <a:pt x="1796" y="384"/>
                  </a:lnTo>
                  <a:lnTo>
                    <a:pt x="1803" y="389"/>
                  </a:lnTo>
                  <a:lnTo>
                    <a:pt x="1809" y="395"/>
                  </a:lnTo>
                  <a:lnTo>
                    <a:pt x="1815" y="401"/>
                  </a:lnTo>
                  <a:lnTo>
                    <a:pt x="1820" y="408"/>
                  </a:lnTo>
                  <a:lnTo>
                    <a:pt x="1825" y="416"/>
                  </a:lnTo>
                  <a:lnTo>
                    <a:pt x="1828" y="424"/>
                  </a:lnTo>
                  <a:lnTo>
                    <a:pt x="1833" y="433"/>
                  </a:lnTo>
                  <a:lnTo>
                    <a:pt x="1835" y="442"/>
                  </a:lnTo>
                  <a:lnTo>
                    <a:pt x="1836" y="451"/>
                  </a:lnTo>
                  <a:lnTo>
                    <a:pt x="1837" y="460"/>
                  </a:lnTo>
                  <a:lnTo>
                    <a:pt x="1836" y="469"/>
                  </a:lnTo>
                  <a:lnTo>
                    <a:pt x="1835" y="478"/>
                  </a:lnTo>
                  <a:lnTo>
                    <a:pt x="1833" y="487"/>
                  </a:lnTo>
                  <a:lnTo>
                    <a:pt x="1828" y="495"/>
                  </a:lnTo>
                  <a:lnTo>
                    <a:pt x="1825" y="504"/>
                  </a:lnTo>
                  <a:lnTo>
                    <a:pt x="1820" y="512"/>
                  </a:lnTo>
                  <a:lnTo>
                    <a:pt x="1815" y="519"/>
                  </a:lnTo>
                  <a:lnTo>
                    <a:pt x="1809" y="525"/>
                  </a:lnTo>
                  <a:lnTo>
                    <a:pt x="1803" y="531"/>
                  </a:lnTo>
                  <a:lnTo>
                    <a:pt x="1796" y="536"/>
                  </a:lnTo>
                  <a:lnTo>
                    <a:pt x="1788" y="541"/>
                  </a:lnTo>
                  <a:lnTo>
                    <a:pt x="1780" y="545"/>
                  </a:lnTo>
                  <a:lnTo>
                    <a:pt x="1772" y="548"/>
                  </a:lnTo>
                  <a:lnTo>
                    <a:pt x="1763" y="550"/>
                  </a:lnTo>
                  <a:lnTo>
                    <a:pt x="1753" y="551"/>
                  </a:lnTo>
                  <a:lnTo>
                    <a:pt x="1744" y="552"/>
                  </a:lnTo>
                  <a:lnTo>
                    <a:pt x="1194" y="552"/>
                  </a:lnTo>
                  <a:lnTo>
                    <a:pt x="1184" y="551"/>
                  </a:lnTo>
                  <a:lnTo>
                    <a:pt x="1175" y="550"/>
                  </a:lnTo>
                  <a:lnTo>
                    <a:pt x="1166" y="548"/>
                  </a:lnTo>
                  <a:lnTo>
                    <a:pt x="1158" y="545"/>
                  </a:lnTo>
                  <a:lnTo>
                    <a:pt x="1150" y="541"/>
                  </a:lnTo>
                  <a:lnTo>
                    <a:pt x="1142" y="536"/>
                  </a:lnTo>
                  <a:lnTo>
                    <a:pt x="1135" y="531"/>
                  </a:lnTo>
                  <a:lnTo>
                    <a:pt x="1129" y="525"/>
                  </a:lnTo>
                  <a:lnTo>
                    <a:pt x="1123" y="519"/>
                  </a:lnTo>
                  <a:lnTo>
                    <a:pt x="1117" y="512"/>
                  </a:lnTo>
                  <a:lnTo>
                    <a:pt x="1112" y="504"/>
                  </a:lnTo>
                  <a:lnTo>
                    <a:pt x="1108" y="495"/>
                  </a:lnTo>
                  <a:lnTo>
                    <a:pt x="1105" y="487"/>
                  </a:lnTo>
                  <a:lnTo>
                    <a:pt x="1103" y="478"/>
                  </a:lnTo>
                  <a:lnTo>
                    <a:pt x="1102" y="469"/>
                  </a:lnTo>
                  <a:lnTo>
                    <a:pt x="1101" y="460"/>
                  </a:lnTo>
                  <a:lnTo>
                    <a:pt x="1102" y="451"/>
                  </a:lnTo>
                  <a:lnTo>
                    <a:pt x="1103" y="442"/>
                  </a:lnTo>
                  <a:lnTo>
                    <a:pt x="1105" y="433"/>
                  </a:lnTo>
                  <a:lnTo>
                    <a:pt x="1108" y="424"/>
                  </a:lnTo>
                  <a:lnTo>
                    <a:pt x="1112" y="416"/>
                  </a:lnTo>
                  <a:lnTo>
                    <a:pt x="1117" y="408"/>
                  </a:lnTo>
                  <a:lnTo>
                    <a:pt x="1123" y="401"/>
                  </a:lnTo>
                  <a:lnTo>
                    <a:pt x="1129" y="395"/>
                  </a:lnTo>
                  <a:lnTo>
                    <a:pt x="1135" y="389"/>
                  </a:lnTo>
                  <a:lnTo>
                    <a:pt x="1142" y="384"/>
                  </a:lnTo>
                  <a:lnTo>
                    <a:pt x="1150" y="379"/>
                  </a:lnTo>
                  <a:lnTo>
                    <a:pt x="1158" y="376"/>
                  </a:lnTo>
                  <a:lnTo>
                    <a:pt x="1166" y="373"/>
                  </a:lnTo>
                  <a:lnTo>
                    <a:pt x="1175" y="370"/>
                  </a:lnTo>
                  <a:lnTo>
                    <a:pt x="1184" y="369"/>
                  </a:lnTo>
                  <a:lnTo>
                    <a:pt x="1194" y="369"/>
                  </a:lnTo>
                  <a:close/>
                  <a:moveTo>
                    <a:pt x="1468" y="5328"/>
                  </a:moveTo>
                  <a:lnTo>
                    <a:pt x="1468" y="5328"/>
                  </a:lnTo>
                  <a:lnTo>
                    <a:pt x="1454" y="5328"/>
                  </a:lnTo>
                  <a:lnTo>
                    <a:pt x="1441" y="5327"/>
                  </a:lnTo>
                  <a:lnTo>
                    <a:pt x="1427" y="5325"/>
                  </a:lnTo>
                  <a:lnTo>
                    <a:pt x="1414" y="5322"/>
                  </a:lnTo>
                  <a:lnTo>
                    <a:pt x="1399" y="5319"/>
                  </a:lnTo>
                  <a:lnTo>
                    <a:pt x="1387" y="5316"/>
                  </a:lnTo>
                  <a:lnTo>
                    <a:pt x="1374" y="5312"/>
                  </a:lnTo>
                  <a:lnTo>
                    <a:pt x="1362" y="5307"/>
                  </a:lnTo>
                  <a:lnTo>
                    <a:pt x="1350" y="5300"/>
                  </a:lnTo>
                  <a:lnTo>
                    <a:pt x="1338" y="5294"/>
                  </a:lnTo>
                  <a:lnTo>
                    <a:pt x="1325" y="5288"/>
                  </a:lnTo>
                  <a:lnTo>
                    <a:pt x="1314" y="5281"/>
                  </a:lnTo>
                  <a:lnTo>
                    <a:pt x="1304" y="5273"/>
                  </a:lnTo>
                  <a:lnTo>
                    <a:pt x="1294" y="5265"/>
                  </a:lnTo>
                  <a:lnTo>
                    <a:pt x="1284" y="5257"/>
                  </a:lnTo>
                  <a:lnTo>
                    <a:pt x="1274" y="5248"/>
                  </a:lnTo>
                  <a:lnTo>
                    <a:pt x="1265" y="5238"/>
                  </a:lnTo>
                  <a:lnTo>
                    <a:pt x="1256" y="5227"/>
                  </a:lnTo>
                  <a:lnTo>
                    <a:pt x="1248" y="5217"/>
                  </a:lnTo>
                  <a:lnTo>
                    <a:pt x="1240" y="5206"/>
                  </a:lnTo>
                  <a:lnTo>
                    <a:pt x="1233" y="5195"/>
                  </a:lnTo>
                  <a:lnTo>
                    <a:pt x="1227" y="5184"/>
                  </a:lnTo>
                  <a:lnTo>
                    <a:pt x="1221" y="5172"/>
                  </a:lnTo>
                  <a:lnTo>
                    <a:pt x="1215" y="5159"/>
                  </a:lnTo>
                  <a:lnTo>
                    <a:pt x="1210" y="5147"/>
                  </a:lnTo>
                  <a:lnTo>
                    <a:pt x="1206" y="5134"/>
                  </a:lnTo>
                  <a:lnTo>
                    <a:pt x="1202" y="5121"/>
                  </a:lnTo>
                  <a:lnTo>
                    <a:pt x="1199" y="5108"/>
                  </a:lnTo>
                  <a:lnTo>
                    <a:pt x="1197" y="5095"/>
                  </a:lnTo>
                  <a:lnTo>
                    <a:pt x="1195" y="5080"/>
                  </a:lnTo>
                  <a:lnTo>
                    <a:pt x="1194" y="5066"/>
                  </a:lnTo>
                  <a:lnTo>
                    <a:pt x="1194" y="5052"/>
                  </a:lnTo>
                  <a:lnTo>
                    <a:pt x="1194" y="5038"/>
                  </a:lnTo>
                  <a:lnTo>
                    <a:pt x="1195" y="5025"/>
                  </a:lnTo>
                  <a:lnTo>
                    <a:pt x="1197" y="5010"/>
                  </a:lnTo>
                  <a:lnTo>
                    <a:pt x="1199" y="4997"/>
                  </a:lnTo>
                  <a:lnTo>
                    <a:pt x="1202" y="4983"/>
                  </a:lnTo>
                  <a:lnTo>
                    <a:pt x="1206" y="4970"/>
                  </a:lnTo>
                  <a:lnTo>
                    <a:pt x="1210" y="4958"/>
                  </a:lnTo>
                  <a:lnTo>
                    <a:pt x="1215" y="4945"/>
                  </a:lnTo>
                  <a:lnTo>
                    <a:pt x="1221" y="4932"/>
                  </a:lnTo>
                  <a:lnTo>
                    <a:pt x="1227" y="4921"/>
                  </a:lnTo>
                  <a:lnTo>
                    <a:pt x="1233" y="4909"/>
                  </a:lnTo>
                  <a:lnTo>
                    <a:pt x="1240" y="4898"/>
                  </a:lnTo>
                  <a:lnTo>
                    <a:pt x="1248" y="4888"/>
                  </a:lnTo>
                  <a:lnTo>
                    <a:pt x="1256" y="4876"/>
                  </a:lnTo>
                  <a:lnTo>
                    <a:pt x="1265" y="4867"/>
                  </a:lnTo>
                  <a:lnTo>
                    <a:pt x="1274" y="4857"/>
                  </a:lnTo>
                  <a:lnTo>
                    <a:pt x="1284" y="4848"/>
                  </a:lnTo>
                  <a:lnTo>
                    <a:pt x="1294" y="4840"/>
                  </a:lnTo>
                  <a:lnTo>
                    <a:pt x="1304" y="4832"/>
                  </a:lnTo>
                  <a:lnTo>
                    <a:pt x="1314" y="4824"/>
                  </a:lnTo>
                  <a:lnTo>
                    <a:pt x="1325" y="4817"/>
                  </a:lnTo>
                  <a:lnTo>
                    <a:pt x="1338" y="4810"/>
                  </a:lnTo>
                  <a:lnTo>
                    <a:pt x="1350" y="4803"/>
                  </a:lnTo>
                  <a:lnTo>
                    <a:pt x="1362" y="4798"/>
                  </a:lnTo>
                  <a:lnTo>
                    <a:pt x="1374" y="4793"/>
                  </a:lnTo>
                  <a:lnTo>
                    <a:pt x="1387" y="4789"/>
                  </a:lnTo>
                  <a:lnTo>
                    <a:pt x="1399" y="4785"/>
                  </a:lnTo>
                  <a:lnTo>
                    <a:pt x="1414" y="4782"/>
                  </a:lnTo>
                  <a:lnTo>
                    <a:pt x="1427" y="4780"/>
                  </a:lnTo>
                  <a:lnTo>
                    <a:pt x="1441" y="4778"/>
                  </a:lnTo>
                  <a:lnTo>
                    <a:pt x="1454" y="4777"/>
                  </a:lnTo>
                  <a:lnTo>
                    <a:pt x="1468" y="4777"/>
                  </a:lnTo>
                  <a:lnTo>
                    <a:pt x="1483" y="4777"/>
                  </a:lnTo>
                  <a:lnTo>
                    <a:pt x="1497" y="4778"/>
                  </a:lnTo>
                  <a:lnTo>
                    <a:pt x="1511" y="4780"/>
                  </a:lnTo>
                  <a:lnTo>
                    <a:pt x="1524" y="4782"/>
                  </a:lnTo>
                  <a:lnTo>
                    <a:pt x="1537" y="4785"/>
                  </a:lnTo>
                  <a:lnTo>
                    <a:pt x="1551" y="4789"/>
                  </a:lnTo>
                  <a:lnTo>
                    <a:pt x="1564" y="4793"/>
                  </a:lnTo>
                  <a:lnTo>
                    <a:pt x="1576" y="4798"/>
                  </a:lnTo>
                  <a:lnTo>
                    <a:pt x="1588" y="4803"/>
                  </a:lnTo>
                  <a:lnTo>
                    <a:pt x="1600" y="4810"/>
                  </a:lnTo>
                  <a:lnTo>
                    <a:pt x="1611" y="4817"/>
                  </a:lnTo>
                  <a:lnTo>
                    <a:pt x="1623" y="4824"/>
                  </a:lnTo>
                  <a:lnTo>
                    <a:pt x="1634" y="4832"/>
                  </a:lnTo>
                  <a:lnTo>
                    <a:pt x="1644" y="4840"/>
                  </a:lnTo>
                  <a:lnTo>
                    <a:pt x="1654" y="4848"/>
                  </a:lnTo>
                  <a:lnTo>
                    <a:pt x="1664" y="4857"/>
                  </a:lnTo>
                  <a:lnTo>
                    <a:pt x="1673" y="4867"/>
                  </a:lnTo>
                  <a:lnTo>
                    <a:pt x="1681" y="4876"/>
                  </a:lnTo>
                  <a:lnTo>
                    <a:pt x="1690" y="4888"/>
                  </a:lnTo>
                  <a:lnTo>
                    <a:pt x="1698" y="4898"/>
                  </a:lnTo>
                  <a:lnTo>
                    <a:pt x="1705" y="4909"/>
                  </a:lnTo>
                  <a:lnTo>
                    <a:pt x="1711" y="4921"/>
                  </a:lnTo>
                  <a:lnTo>
                    <a:pt x="1717" y="4932"/>
                  </a:lnTo>
                  <a:lnTo>
                    <a:pt x="1723" y="4945"/>
                  </a:lnTo>
                  <a:lnTo>
                    <a:pt x="1728" y="4958"/>
                  </a:lnTo>
                  <a:lnTo>
                    <a:pt x="1732" y="4970"/>
                  </a:lnTo>
                  <a:lnTo>
                    <a:pt x="1736" y="4983"/>
                  </a:lnTo>
                  <a:lnTo>
                    <a:pt x="1739" y="4997"/>
                  </a:lnTo>
                  <a:lnTo>
                    <a:pt x="1741" y="5010"/>
                  </a:lnTo>
                  <a:lnTo>
                    <a:pt x="1743" y="5025"/>
                  </a:lnTo>
                  <a:lnTo>
                    <a:pt x="1744" y="5038"/>
                  </a:lnTo>
                  <a:lnTo>
                    <a:pt x="1744" y="5052"/>
                  </a:lnTo>
                  <a:lnTo>
                    <a:pt x="1744" y="5066"/>
                  </a:lnTo>
                  <a:lnTo>
                    <a:pt x="1743" y="5080"/>
                  </a:lnTo>
                  <a:lnTo>
                    <a:pt x="1741" y="5095"/>
                  </a:lnTo>
                  <a:lnTo>
                    <a:pt x="1739" y="5108"/>
                  </a:lnTo>
                  <a:lnTo>
                    <a:pt x="1736" y="5121"/>
                  </a:lnTo>
                  <a:lnTo>
                    <a:pt x="1732" y="5134"/>
                  </a:lnTo>
                  <a:lnTo>
                    <a:pt x="1728" y="5147"/>
                  </a:lnTo>
                  <a:lnTo>
                    <a:pt x="1723" y="5159"/>
                  </a:lnTo>
                  <a:lnTo>
                    <a:pt x="1717" y="5172"/>
                  </a:lnTo>
                  <a:lnTo>
                    <a:pt x="1711" y="5184"/>
                  </a:lnTo>
                  <a:lnTo>
                    <a:pt x="1705" y="5195"/>
                  </a:lnTo>
                  <a:lnTo>
                    <a:pt x="1698" y="5206"/>
                  </a:lnTo>
                  <a:lnTo>
                    <a:pt x="1690" y="5217"/>
                  </a:lnTo>
                  <a:lnTo>
                    <a:pt x="1681" y="5227"/>
                  </a:lnTo>
                  <a:lnTo>
                    <a:pt x="1673" y="5238"/>
                  </a:lnTo>
                  <a:lnTo>
                    <a:pt x="1664" y="5248"/>
                  </a:lnTo>
                  <a:lnTo>
                    <a:pt x="1654" y="5257"/>
                  </a:lnTo>
                  <a:lnTo>
                    <a:pt x="1644" y="5265"/>
                  </a:lnTo>
                  <a:lnTo>
                    <a:pt x="1634" y="5273"/>
                  </a:lnTo>
                  <a:lnTo>
                    <a:pt x="1623" y="5281"/>
                  </a:lnTo>
                  <a:lnTo>
                    <a:pt x="1611" y="5288"/>
                  </a:lnTo>
                  <a:lnTo>
                    <a:pt x="1600" y="5294"/>
                  </a:lnTo>
                  <a:lnTo>
                    <a:pt x="1588" y="5300"/>
                  </a:lnTo>
                  <a:lnTo>
                    <a:pt x="1576" y="5307"/>
                  </a:lnTo>
                  <a:lnTo>
                    <a:pt x="1564" y="5312"/>
                  </a:lnTo>
                  <a:lnTo>
                    <a:pt x="1551" y="5316"/>
                  </a:lnTo>
                  <a:lnTo>
                    <a:pt x="1537" y="5319"/>
                  </a:lnTo>
                  <a:lnTo>
                    <a:pt x="1524" y="5322"/>
                  </a:lnTo>
                  <a:lnTo>
                    <a:pt x="1511" y="5325"/>
                  </a:lnTo>
                  <a:lnTo>
                    <a:pt x="1497" y="5327"/>
                  </a:lnTo>
                  <a:lnTo>
                    <a:pt x="1483" y="5328"/>
                  </a:lnTo>
                  <a:lnTo>
                    <a:pt x="1468" y="5328"/>
                  </a:lnTo>
                  <a:close/>
                  <a:moveTo>
                    <a:pt x="2755" y="4593"/>
                  </a:moveTo>
                  <a:lnTo>
                    <a:pt x="183" y="4593"/>
                  </a:lnTo>
                  <a:lnTo>
                    <a:pt x="183" y="919"/>
                  </a:lnTo>
                  <a:lnTo>
                    <a:pt x="2755" y="919"/>
                  </a:lnTo>
                  <a:lnTo>
                    <a:pt x="2755" y="4593"/>
                  </a:lnTo>
                  <a:close/>
                </a:path>
              </a:pathLst>
            </a:custGeom>
            <a:solidFill>
              <a:srgbClr val="DF4948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795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100" name="文本框 99"/>
          <p:cNvSpPr txBox="1"/>
          <p:nvPr>
            <p:custDataLst>
              <p:tags r:id="rId9"/>
            </p:custDataLst>
          </p:nvPr>
        </p:nvSpPr>
        <p:spPr>
          <a:xfrm>
            <a:off x="9025890" y="2473960"/>
            <a:ext cx="2044700" cy="6311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accent2"/>
                </a:solidFill>
                <a:sym typeface="Arial" panose="020B0604020202020204" pitchFamily="34" charset="0"/>
              </a:rPr>
              <a:t>全网推广</a:t>
            </a:r>
          </a:p>
        </p:txBody>
      </p:sp>
      <p:grpSp>
        <p:nvGrpSpPr>
          <p:cNvPr id="116" name="组合 115"/>
          <p:cNvGrpSpPr/>
          <p:nvPr>
            <p:custDataLst>
              <p:tags r:id="rId10"/>
            </p:custDataLst>
          </p:nvPr>
        </p:nvGrpSpPr>
        <p:grpSpPr>
          <a:xfrm>
            <a:off x="6969566" y="3481126"/>
            <a:ext cx="1836169" cy="960844"/>
            <a:chOff x="6858959" y="3989294"/>
            <a:chExt cx="1839714" cy="962699"/>
          </a:xfrm>
        </p:grpSpPr>
        <p:sp>
          <p:nvSpPr>
            <p:cNvPr id="38" name="圆角矩形 37"/>
            <p:cNvSpPr/>
            <p:nvPr>
              <p:custDataLst>
                <p:tags r:id="rId13"/>
              </p:custDataLst>
            </p:nvPr>
          </p:nvSpPr>
          <p:spPr>
            <a:xfrm>
              <a:off x="7061565" y="4095114"/>
              <a:ext cx="1637108" cy="856879"/>
            </a:xfrm>
            <a:prstGeom prst="roundRect">
              <a:avLst>
                <a:gd name="adj" fmla="val 50000"/>
              </a:avLst>
            </a:prstGeom>
            <a:solidFill>
              <a:srgbClr val="4C9919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15" name="圆角矩形 14"/>
            <p:cNvSpPr/>
            <p:nvPr>
              <p:custDataLst>
                <p:tags r:id="rId14"/>
              </p:custDataLst>
            </p:nvPr>
          </p:nvSpPr>
          <p:spPr>
            <a:xfrm>
              <a:off x="6858959" y="3989294"/>
              <a:ext cx="1637108" cy="85687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263" tIns="45631" rIns="91263" bIns="45631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795">
                <a:sym typeface="Arial" panose="020B0604020202020204" pitchFamily="34" charset="0"/>
              </a:endParaRPr>
            </a:p>
          </p:txBody>
        </p:sp>
        <p:sp>
          <p:nvSpPr>
            <p:cNvPr id="63" name="文本框 62"/>
            <p:cNvSpPr txBox="1"/>
            <p:nvPr>
              <p:custDataLst>
                <p:tags r:id="rId15"/>
              </p:custDataLst>
            </p:nvPr>
          </p:nvSpPr>
          <p:spPr>
            <a:xfrm>
              <a:off x="6952235" y="4125346"/>
              <a:ext cx="458780" cy="584775"/>
            </a:xfrm>
            <a:prstGeom prst="rect">
              <a:avLst/>
            </a:prstGeom>
            <a:noFill/>
          </p:spPr>
          <p:txBody>
            <a:bodyPr wrap="none" rtlCol="0">
              <a:normAutofit fontScale="97500"/>
            </a:bodyPr>
            <a:lstStyle/>
            <a:p>
              <a:r>
                <a:rPr lang="en-US" altLang="zh-CN" sz="3195" b="1" smtClean="0">
                  <a:solidFill>
                    <a:srgbClr val="4C9919"/>
                  </a:solidFill>
                  <a:sym typeface="Arial" panose="020B0604020202020204" pitchFamily="34" charset="0"/>
                </a:rPr>
                <a:t>E</a:t>
              </a:r>
              <a:endParaRPr lang="zh-CN" altLang="en-US" sz="3195" b="1">
                <a:solidFill>
                  <a:srgbClr val="4C9919"/>
                </a:solidFill>
                <a:sym typeface="Arial" panose="020B0604020202020204" pitchFamily="34" charset="0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 rot="10800000">
              <a:off x="7437775" y="4224987"/>
              <a:ext cx="260298" cy="385491"/>
              <a:chOff x="3099646" y="1492209"/>
              <a:chExt cx="1496171" cy="2215770"/>
            </a:xfrm>
            <a:solidFill>
              <a:srgbClr val="E7E6E6">
                <a:lumMod val="50000"/>
              </a:srgbClr>
            </a:solidFill>
          </p:grpSpPr>
          <p:grpSp>
            <p:nvGrpSpPr>
              <p:cNvPr id="65" name="组合 64"/>
              <p:cNvGrpSpPr/>
              <p:nvPr/>
            </p:nvGrpSpPr>
            <p:grpSpPr>
              <a:xfrm>
                <a:off x="3099646" y="1492209"/>
                <a:ext cx="1481447" cy="1418552"/>
                <a:chOff x="3099646" y="1492209"/>
                <a:chExt cx="1481447" cy="1418552"/>
              </a:xfrm>
              <a:grpFill/>
            </p:grpSpPr>
            <p:sp>
              <p:nvSpPr>
                <p:cNvPr id="69" name="椭圆 68"/>
                <p:cNvSpPr/>
                <p:nvPr>
                  <p:custDataLst>
                    <p:tags r:id="rId19"/>
                  </p:custDataLst>
                </p:nvPr>
              </p:nvSpPr>
              <p:spPr>
                <a:xfrm>
                  <a:off x="3099646" y="2346397"/>
                  <a:ext cx="564364" cy="56436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0" name="椭圆 69"/>
                <p:cNvSpPr/>
                <p:nvPr>
                  <p:custDataLst>
                    <p:tags r:id="rId20"/>
                  </p:custDataLst>
                </p:nvPr>
              </p:nvSpPr>
              <p:spPr>
                <a:xfrm>
                  <a:off x="4240947" y="1492209"/>
                  <a:ext cx="340146" cy="340146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1" name="椭圆 70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3691276" y="1859871"/>
                  <a:ext cx="461347" cy="461351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6" name="组合 65"/>
              <p:cNvGrpSpPr/>
              <p:nvPr/>
            </p:nvGrpSpPr>
            <p:grpSpPr>
              <a:xfrm flipV="1">
                <a:off x="3705997" y="2928381"/>
                <a:ext cx="889820" cy="779598"/>
                <a:chOff x="3691279" y="1544086"/>
                <a:chExt cx="889820" cy="779598"/>
              </a:xfrm>
              <a:grpFill/>
            </p:grpSpPr>
            <p:sp>
              <p:nvSpPr>
                <p:cNvPr id="67" name="椭圆 66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4240940" y="1544086"/>
                  <a:ext cx="340159" cy="34015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8" name="椭圆 67"/>
                <p:cNvSpPr/>
                <p:nvPr>
                  <p:custDataLst>
                    <p:tags r:id="rId18"/>
                  </p:custDataLst>
                </p:nvPr>
              </p:nvSpPr>
              <p:spPr>
                <a:xfrm>
                  <a:off x="3691279" y="1862339"/>
                  <a:ext cx="461346" cy="461345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zh-CN" altLang="en-US" sz="1795"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73" name="KSO_Shape"/>
            <p:cNvSpPr/>
            <p:nvPr>
              <p:custDataLst>
                <p:tags r:id="rId16"/>
              </p:custDataLst>
            </p:nvPr>
          </p:nvSpPr>
          <p:spPr bwMode="auto">
            <a:xfrm>
              <a:off x="7810522" y="4236822"/>
              <a:ext cx="532092" cy="361823"/>
            </a:xfrm>
            <a:custGeom>
              <a:avLst/>
              <a:gdLst>
                <a:gd name="T0" fmla="*/ 2147483646 w 4851"/>
                <a:gd name="T1" fmla="*/ 2147483646 h 3297"/>
                <a:gd name="T2" fmla="*/ 2147483646 w 4851"/>
                <a:gd name="T3" fmla="*/ 2147483646 h 3297"/>
                <a:gd name="T4" fmla="*/ 2147483646 w 4851"/>
                <a:gd name="T5" fmla="*/ 2147483646 h 3297"/>
                <a:gd name="T6" fmla="*/ 2147483646 w 4851"/>
                <a:gd name="T7" fmla="*/ 2147483646 h 3297"/>
                <a:gd name="T8" fmla="*/ 2147483646 w 4851"/>
                <a:gd name="T9" fmla="*/ 2147483646 h 3297"/>
                <a:gd name="T10" fmla="*/ 2147483646 w 4851"/>
                <a:gd name="T11" fmla="*/ 0 h 3297"/>
                <a:gd name="T12" fmla="*/ 2147483646 w 4851"/>
                <a:gd name="T13" fmla="*/ 2147483646 h 3297"/>
                <a:gd name="T14" fmla="*/ 2147483646 w 4851"/>
                <a:gd name="T15" fmla="*/ 2147483646 h 3297"/>
                <a:gd name="T16" fmla="*/ 2147483646 w 4851"/>
                <a:gd name="T17" fmla="*/ 2147483646 h 3297"/>
                <a:gd name="T18" fmla="*/ 2147483646 w 4851"/>
                <a:gd name="T19" fmla="*/ 2147483646 h 3297"/>
                <a:gd name="T20" fmla="*/ 2147483646 w 4851"/>
                <a:gd name="T21" fmla="*/ 2147483646 h 3297"/>
                <a:gd name="T22" fmla="*/ 2147483646 w 4851"/>
                <a:gd name="T23" fmla="*/ 2147483646 h 3297"/>
                <a:gd name="T24" fmla="*/ 2147483646 w 4851"/>
                <a:gd name="T25" fmla="*/ 2147483646 h 3297"/>
                <a:gd name="T26" fmla="*/ 2147483646 w 4851"/>
                <a:gd name="T27" fmla="*/ 2147483646 h 3297"/>
                <a:gd name="T28" fmla="*/ 2147483646 w 4851"/>
                <a:gd name="T29" fmla="*/ 2147483646 h 3297"/>
                <a:gd name="T30" fmla="*/ 2147483646 w 4851"/>
                <a:gd name="T31" fmla="*/ 2147483646 h 3297"/>
                <a:gd name="T32" fmla="*/ 2147483646 w 4851"/>
                <a:gd name="T33" fmla="*/ 2147483646 h 3297"/>
                <a:gd name="T34" fmla="*/ 2147483646 w 4851"/>
                <a:gd name="T35" fmla="*/ 2147483646 h 3297"/>
                <a:gd name="T36" fmla="*/ 2147483646 w 4851"/>
                <a:gd name="T37" fmla="*/ 2147483646 h 3297"/>
                <a:gd name="T38" fmla="*/ 2147483646 w 4851"/>
                <a:gd name="T39" fmla="*/ 2147483646 h 3297"/>
                <a:gd name="T40" fmla="*/ 2147483646 w 4851"/>
                <a:gd name="T41" fmla="*/ 2147483646 h 3297"/>
                <a:gd name="T42" fmla="*/ 2147483646 w 4851"/>
                <a:gd name="T43" fmla="*/ 2147483646 h 3297"/>
                <a:gd name="T44" fmla="*/ 2147483646 w 4851"/>
                <a:gd name="T45" fmla="*/ 2147483646 h 3297"/>
                <a:gd name="T46" fmla="*/ 2147483646 w 4851"/>
                <a:gd name="T47" fmla="*/ 2147483646 h 3297"/>
                <a:gd name="T48" fmla="*/ 2147483646 w 4851"/>
                <a:gd name="T49" fmla="*/ 2147483646 h 3297"/>
                <a:gd name="T50" fmla="*/ 2147483646 w 4851"/>
                <a:gd name="T51" fmla="*/ 2147483646 h 3297"/>
                <a:gd name="T52" fmla="*/ 2147483646 w 4851"/>
                <a:gd name="T53" fmla="*/ 2147483646 h 3297"/>
                <a:gd name="T54" fmla="*/ 2147483646 w 4851"/>
                <a:gd name="T55" fmla="*/ 2147483646 h 3297"/>
                <a:gd name="T56" fmla="*/ 2147483646 w 4851"/>
                <a:gd name="T57" fmla="*/ 2147483646 h 3297"/>
                <a:gd name="T58" fmla="*/ 2147483646 w 4851"/>
                <a:gd name="T59" fmla="*/ 2147483646 h 3297"/>
                <a:gd name="T60" fmla="*/ 2147483646 w 4851"/>
                <a:gd name="T61" fmla="*/ 2147483646 h 3297"/>
                <a:gd name="T62" fmla="*/ 2147483646 w 4851"/>
                <a:gd name="T63" fmla="*/ 2147483646 h 3297"/>
                <a:gd name="T64" fmla="*/ 2147483646 w 4851"/>
                <a:gd name="T65" fmla="*/ 2147483646 h 3297"/>
                <a:gd name="T66" fmla="*/ 2147483646 w 4851"/>
                <a:gd name="T67" fmla="*/ 2147483646 h 3297"/>
                <a:gd name="T68" fmla="*/ 2147483646 w 4851"/>
                <a:gd name="T69" fmla="*/ 2147483646 h 3297"/>
                <a:gd name="T70" fmla="*/ 2147483646 w 4851"/>
                <a:gd name="T71" fmla="*/ 2147483646 h 3297"/>
                <a:gd name="T72" fmla="*/ 2147483646 w 4851"/>
                <a:gd name="T73" fmla="*/ 2147483646 h 3297"/>
                <a:gd name="T74" fmla="*/ 2147483646 w 4851"/>
                <a:gd name="T75" fmla="*/ 2147483646 h 3297"/>
                <a:gd name="T76" fmla="*/ 2147483646 w 4851"/>
                <a:gd name="T77" fmla="*/ 2147483646 h 3297"/>
                <a:gd name="T78" fmla="*/ 2147483646 w 4851"/>
                <a:gd name="T79" fmla="*/ 2147483646 h 3297"/>
                <a:gd name="T80" fmla="*/ 2147483646 w 4851"/>
                <a:gd name="T81" fmla="*/ 2147483646 h 3297"/>
                <a:gd name="T82" fmla="*/ 2147483646 w 4851"/>
                <a:gd name="T83" fmla="*/ 2147483646 h 3297"/>
                <a:gd name="T84" fmla="*/ 2147483646 w 4851"/>
                <a:gd name="T85" fmla="*/ 2147483646 h 3297"/>
                <a:gd name="T86" fmla="*/ 2147483646 w 4851"/>
                <a:gd name="T87" fmla="*/ 2147483646 h 3297"/>
                <a:gd name="T88" fmla="*/ 2147483646 w 4851"/>
                <a:gd name="T89" fmla="*/ 2147483646 h 3297"/>
                <a:gd name="T90" fmla="*/ 2147483646 w 4851"/>
                <a:gd name="T91" fmla="*/ 2147483646 h 3297"/>
                <a:gd name="T92" fmla="*/ 2147483646 w 4851"/>
                <a:gd name="T93" fmla="*/ 2147483646 h 3297"/>
                <a:gd name="T94" fmla="*/ 2147483646 w 4851"/>
                <a:gd name="T95" fmla="*/ 2147483646 h 3297"/>
                <a:gd name="T96" fmla="*/ 2147483646 w 4851"/>
                <a:gd name="T97" fmla="*/ 2147483646 h 3297"/>
                <a:gd name="T98" fmla="*/ 2147483646 w 4851"/>
                <a:gd name="T99" fmla="*/ 2147483646 h 3297"/>
                <a:gd name="T100" fmla="*/ 2147483646 w 4851"/>
                <a:gd name="T101" fmla="*/ 2147483646 h 3297"/>
                <a:gd name="T102" fmla="*/ 2147483646 w 4851"/>
                <a:gd name="T103" fmla="*/ 2147483646 h 3297"/>
                <a:gd name="T104" fmla="*/ 2147483646 w 4851"/>
                <a:gd name="T105" fmla="*/ 2147483646 h 3297"/>
                <a:gd name="T106" fmla="*/ 2147483646 w 4851"/>
                <a:gd name="T107" fmla="*/ 2147483646 h 3297"/>
                <a:gd name="T108" fmla="*/ 2147483646 w 4851"/>
                <a:gd name="T109" fmla="*/ 2147483646 h 3297"/>
                <a:gd name="T110" fmla="*/ 2147483646 w 4851"/>
                <a:gd name="T111" fmla="*/ 2147483646 h 3297"/>
                <a:gd name="T112" fmla="*/ 2147483646 w 4851"/>
                <a:gd name="T113" fmla="*/ 2147483646 h 3297"/>
                <a:gd name="T114" fmla="*/ 2147483646 w 4851"/>
                <a:gd name="T115" fmla="*/ 2147483646 h 3297"/>
                <a:gd name="T116" fmla="*/ 2147483646 w 4851"/>
                <a:gd name="T117" fmla="*/ 2147483646 h 3297"/>
                <a:gd name="T118" fmla="*/ 2147483646 w 4851"/>
                <a:gd name="T119" fmla="*/ 2147483646 h 3297"/>
                <a:gd name="T120" fmla="*/ 2147483646 w 4851"/>
                <a:gd name="T121" fmla="*/ 2147483646 h 329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851" h="3297">
                  <a:moveTo>
                    <a:pt x="591" y="229"/>
                  </a:moveTo>
                  <a:lnTo>
                    <a:pt x="1468" y="182"/>
                  </a:lnTo>
                  <a:lnTo>
                    <a:pt x="1477" y="182"/>
                  </a:lnTo>
                  <a:lnTo>
                    <a:pt x="1486" y="183"/>
                  </a:lnTo>
                  <a:lnTo>
                    <a:pt x="1495" y="185"/>
                  </a:lnTo>
                  <a:lnTo>
                    <a:pt x="1503" y="187"/>
                  </a:lnTo>
                  <a:lnTo>
                    <a:pt x="1512" y="192"/>
                  </a:lnTo>
                  <a:lnTo>
                    <a:pt x="1520" y="196"/>
                  </a:lnTo>
                  <a:lnTo>
                    <a:pt x="1528" y="201"/>
                  </a:lnTo>
                  <a:lnTo>
                    <a:pt x="1535" y="207"/>
                  </a:lnTo>
                  <a:lnTo>
                    <a:pt x="1541" y="213"/>
                  </a:lnTo>
                  <a:lnTo>
                    <a:pt x="1547" y="220"/>
                  </a:lnTo>
                  <a:lnTo>
                    <a:pt x="1552" y="227"/>
                  </a:lnTo>
                  <a:lnTo>
                    <a:pt x="1556" y="235"/>
                  </a:lnTo>
                  <a:lnTo>
                    <a:pt x="1559" y="243"/>
                  </a:lnTo>
                  <a:lnTo>
                    <a:pt x="1562" y="252"/>
                  </a:lnTo>
                  <a:lnTo>
                    <a:pt x="1564" y="261"/>
                  </a:lnTo>
                  <a:lnTo>
                    <a:pt x="1565" y="270"/>
                  </a:lnTo>
                  <a:lnTo>
                    <a:pt x="1574" y="450"/>
                  </a:lnTo>
                  <a:lnTo>
                    <a:pt x="1575" y="460"/>
                  </a:lnTo>
                  <a:lnTo>
                    <a:pt x="1574" y="469"/>
                  </a:lnTo>
                  <a:lnTo>
                    <a:pt x="1572" y="478"/>
                  </a:lnTo>
                  <a:lnTo>
                    <a:pt x="1569" y="486"/>
                  </a:lnTo>
                  <a:lnTo>
                    <a:pt x="1566" y="495"/>
                  </a:lnTo>
                  <a:lnTo>
                    <a:pt x="1562" y="503"/>
                  </a:lnTo>
                  <a:lnTo>
                    <a:pt x="1557" y="511"/>
                  </a:lnTo>
                  <a:lnTo>
                    <a:pt x="1551" y="518"/>
                  </a:lnTo>
                  <a:lnTo>
                    <a:pt x="1545" y="524"/>
                  </a:lnTo>
                  <a:lnTo>
                    <a:pt x="1538" y="529"/>
                  </a:lnTo>
                  <a:lnTo>
                    <a:pt x="1531" y="534"/>
                  </a:lnTo>
                  <a:lnTo>
                    <a:pt x="1523" y="539"/>
                  </a:lnTo>
                  <a:lnTo>
                    <a:pt x="1515" y="542"/>
                  </a:lnTo>
                  <a:lnTo>
                    <a:pt x="1505" y="545"/>
                  </a:lnTo>
                  <a:lnTo>
                    <a:pt x="1496" y="547"/>
                  </a:lnTo>
                  <a:lnTo>
                    <a:pt x="1487" y="548"/>
                  </a:lnTo>
                  <a:lnTo>
                    <a:pt x="611" y="594"/>
                  </a:lnTo>
                  <a:lnTo>
                    <a:pt x="601" y="594"/>
                  </a:lnTo>
                  <a:lnTo>
                    <a:pt x="591" y="593"/>
                  </a:lnTo>
                  <a:lnTo>
                    <a:pt x="582" y="591"/>
                  </a:lnTo>
                  <a:lnTo>
                    <a:pt x="574" y="588"/>
                  </a:lnTo>
                  <a:lnTo>
                    <a:pt x="566" y="585"/>
                  </a:lnTo>
                  <a:lnTo>
                    <a:pt x="558" y="581"/>
                  </a:lnTo>
                  <a:lnTo>
                    <a:pt x="550" y="576"/>
                  </a:lnTo>
                  <a:lnTo>
                    <a:pt x="544" y="570"/>
                  </a:lnTo>
                  <a:lnTo>
                    <a:pt x="537" y="564"/>
                  </a:lnTo>
                  <a:lnTo>
                    <a:pt x="532" y="557"/>
                  </a:lnTo>
                  <a:lnTo>
                    <a:pt x="527" y="550"/>
                  </a:lnTo>
                  <a:lnTo>
                    <a:pt x="522" y="542"/>
                  </a:lnTo>
                  <a:lnTo>
                    <a:pt x="519" y="534"/>
                  </a:lnTo>
                  <a:lnTo>
                    <a:pt x="516" y="525"/>
                  </a:lnTo>
                  <a:lnTo>
                    <a:pt x="514" y="516"/>
                  </a:lnTo>
                  <a:lnTo>
                    <a:pt x="513" y="507"/>
                  </a:lnTo>
                  <a:lnTo>
                    <a:pt x="504" y="327"/>
                  </a:lnTo>
                  <a:lnTo>
                    <a:pt x="504" y="317"/>
                  </a:lnTo>
                  <a:lnTo>
                    <a:pt x="505" y="308"/>
                  </a:lnTo>
                  <a:lnTo>
                    <a:pt x="506" y="299"/>
                  </a:lnTo>
                  <a:lnTo>
                    <a:pt x="509" y="290"/>
                  </a:lnTo>
                  <a:lnTo>
                    <a:pt x="513" y="281"/>
                  </a:lnTo>
                  <a:lnTo>
                    <a:pt x="517" y="273"/>
                  </a:lnTo>
                  <a:lnTo>
                    <a:pt x="522" y="266"/>
                  </a:lnTo>
                  <a:lnTo>
                    <a:pt x="527" y="259"/>
                  </a:lnTo>
                  <a:lnTo>
                    <a:pt x="533" y="253"/>
                  </a:lnTo>
                  <a:lnTo>
                    <a:pt x="540" y="247"/>
                  </a:lnTo>
                  <a:lnTo>
                    <a:pt x="548" y="242"/>
                  </a:lnTo>
                  <a:lnTo>
                    <a:pt x="555" y="238"/>
                  </a:lnTo>
                  <a:lnTo>
                    <a:pt x="564" y="234"/>
                  </a:lnTo>
                  <a:lnTo>
                    <a:pt x="572" y="232"/>
                  </a:lnTo>
                  <a:lnTo>
                    <a:pt x="581" y="230"/>
                  </a:lnTo>
                  <a:lnTo>
                    <a:pt x="591" y="229"/>
                  </a:lnTo>
                  <a:close/>
                  <a:moveTo>
                    <a:pt x="4851" y="688"/>
                  </a:moveTo>
                  <a:lnTo>
                    <a:pt x="3851" y="633"/>
                  </a:lnTo>
                  <a:lnTo>
                    <a:pt x="3645" y="0"/>
                  </a:lnTo>
                  <a:lnTo>
                    <a:pt x="2123" y="0"/>
                  </a:lnTo>
                  <a:lnTo>
                    <a:pt x="1951" y="628"/>
                  </a:lnTo>
                  <a:lnTo>
                    <a:pt x="3" y="748"/>
                  </a:lnTo>
                  <a:lnTo>
                    <a:pt x="1" y="1066"/>
                  </a:lnTo>
                  <a:lnTo>
                    <a:pt x="0" y="1385"/>
                  </a:lnTo>
                  <a:lnTo>
                    <a:pt x="0" y="2022"/>
                  </a:lnTo>
                  <a:lnTo>
                    <a:pt x="0" y="2659"/>
                  </a:lnTo>
                  <a:lnTo>
                    <a:pt x="1" y="3297"/>
                  </a:lnTo>
                  <a:lnTo>
                    <a:pt x="1821" y="3297"/>
                  </a:lnTo>
                  <a:lnTo>
                    <a:pt x="1785" y="3265"/>
                  </a:lnTo>
                  <a:lnTo>
                    <a:pt x="1752" y="3233"/>
                  </a:lnTo>
                  <a:lnTo>
                    <a:pt x="1725" y="3205"/>
                  </a:lnTo>
                  <a:lnTo>
                    <a:pt x="1698" y="3177"/>
                  </a:lnTo>
                  <a:lnTo>
                    <a:pt x="1673" y="3148"/>
                  </a:lnTo>
                  <a:lnTo>
                    <a:pt x="1648" y="3118"/>
                  </a:lnTo>
                  <a:lnTo>
                    <a:pt x="1625" y="3089"/>
                  </a:lnTo>
                  <a:lnTo>
                    <a:pt x="1601" y="3057"/>
                  </a:lnTo>
                  <a:lnTo>
                    <a:pt x="1578" y="3027"/>
                  </a:lnTo>
                  <a:lnTo>
                    <a:pt x="1557" y="2996"/>
                  </a:lnTo>
                  <a:lnTo>
                    <a:pt x="1536" y="2963"/>
                  </a:lnTo>
                  <a:lnTo>
                    <a:pt x="1517" y="2931"/>
                  </a:lnTo>
                  <a:lnTo>
                    <a:pt x="1497" y="2898"/>
                  </a:lnTo>
                  <a:lnTo>
                    <a:pt x="1479" y="2864"/>
                  </a:lnTo>
                  <a:lnTo>
                    <a:pt x="1461" y="2831"/>
                  </a:lnTo>
                  <a:lnTo>
                    <a:pt x="1445" y="2797"/>
                  </a:lnTo>
                  <a:lnTo>
                    <a:pt x="1429" y="2763"/>
                  </a:lnTo>
                  <a:lnTo>
                    <a:pt x="1414" y="2727"/>
                  </a:lnTo>
                  <a:lnTo>
                    <a:pt x="1399" y="2693"/>
                  </a:lnTo>
                  <a:lnTo>
                    <a:pt x="1386" y="2656"/>
                  </a:lnTo>
                  <a:lnTo>
                    <a:pt x="1374" y="2621"/>
                  </a:lnTo>
                  <a:lnTo>
                    <a:pt x="1363" y="2585"/>
                  </a:lnTo>
                  <a:lnTo>
                    <a:pt x="1352" y="2548"/>
                  </a:lnTo>
                  <a:lnTo>
                    <a:pt x="1343" y="2511"/>
                  </a:lnTo>
                  <a:lnTo>
                    <a:pt x="1334" y="2475"/>
                  </a:lnTo>
                  <a:lnTo>
                    <a:pt x="1326" y="2437"/>
                  </a:lnTo>
                  <a:lnTo>
                    <a:pt x="1319" y="2400"/>
                  </a:lnTo>
                  <a:lnTo>
                    <a:pt x="1313" y="2362"/>
                  </a:lnTo>
                  <a:lnTo>
                    <a:pt x="1307" y="2324"/>
                  </a:lnTo>
                  <a:lnTo>
                    <a:pt x="1303" y="2286"/>
                  </a:lnTo>
                  <a:lnTo>
                    <a:pt x="1299" y="2247"/>
                  </a:lnTo>
                  <a:lnTo>
                    <a:pt x="1297" y="2209"/>
                  </a:lnTo>
                  <a:lnTo>
                    <a:pt x="1296" y="2170"/>
                  </a:lnTo>
                  <a:lnTo>
                    <a:pt x="1295" y="2131"/>
                  </a:lnTo>
                  <a:lnTo>
                    <a:pt x="1296" y="2092"/>
                  </a:lnTo>
                  <a:lnTo>
                    <a:pt x="1297" y="2054"/>
                  </a:lnTo>
                  <a:lnTo>
                    <a:pt x="1299" y="2015"/>
                  </a:lnTo>
                  <a:lnTo>
                    <a:pt x="1303" y="1977"/>
                  </a:lnTo>
                  <a:lnTo>
                    <a:pt x="1307" y="1938"/>
                  </a:lnTo>
                  <a:lnTo>
                    <a:pt x="1313" y="1901"/>
                  </a:lnTo>
                  <a:lnTo>
                    <a:pt x="1319" y="1863"/>
                  </a:lnTo>
                  <a:lnTo>
                    <a:pt x="1326" y="1825"/>
                  </a:lnTo>
                  <a:lnTo>
                    <a:pt x="1334" y="1788"/>
                  </a:lnTo>
                  <a:lnTo>
                    <a:pt x="1343" y="1751"/>
                  </a:lnTo>
                  <a:lnTo>
                    <a:pt x="1352" y="1714"/>
                  </a:lnTo>
                  <a:lnTo>
                    <a:pt x="1363" y="1678"/>
                  </a:lnTo>
                  <a:lnTo>
                    <a:pt x="1374" y="1642"/>
                  </a:lnTo>
                  <a:lnTo>
                    <a:pt x="1386" y="1605"/>
                  </a:lnTo>
                  <a:lnTo>
                    <a:pt x="1399" y="1570"/>
                  </a:lnTo>
                  <a:lnTo>
                    <a:pt x="1414" y="1535"/>
                  </a:lnTo>
                  <a:lnTo>
                    <a:pt x="1429" y="1500"/>
                  </a:lnTo>
                  <a:lnTo>
                    <a:pt x="1445" y="1466"/>
                  </a:lnTo>
                  <a:lnTo>
                    <a:pt x="1461" y="1432"/>
                  </a:lnTo>
                  <a:lnTo>
                    <a:pt x="1479" y="1398"/>
                  </a:lnTo>
                  <a:lnTo>
                    <a:pt x="1497" y="1365"/>
                  </a:lnTo>
                  <a:lnTo>
                    <a:pt x="1517" y="1332"/>
                  </a:lnTo>
                  <a:lnTo>
                    <a:pt x="1536" y="1299"/>
                  </a:lnTo>
                  <a:lnTo>
                    <a:pt x="1557" y="1267"/>
                  </a:lnTo>
                  <a:lnTo>
                    <a:pt x="1578" y="1236"/>
                  </a:lnTo>
                  <a:lnTo>
                    <a:pt x="1601" y="1204"/>
                  </a:lnTo>
                  <a:lnTo>
                    <a:pt x="1625" y="1174"/>
                  </a:lnTo>
                  <a:lnTo>
                    <a:pt x="1648" y="1144"/>
                  </a:lnTo>
                  <a:lnTo>
                    <a:pt x="1673" y="1114"/>
                  </a:lnTo>
                  <a:lnTo>
                    <a:pt x="1698" y="1086"/>
                  </a:lnTo>
                  <a:lnTo>
                    <a:pt x="1725" y="1058"/>
                  </a:lnTo>
                  <a:lnTo>
                    <a:pt x="1752" y="1030"/>
                  </a:lnTo>
                  <a:lnTo>
                    <a:pt x="1779" y="1002"/>
                  </a:lnTo>
                  <a:lnTo>
                    <a:pt x="1808" y="976"/>
                  </a:lnTo>
                  <a:lnTo>
                    <a:pt x="1837" y="951"/>
                  </a:lnTo>
                  <a:lnTo>
                    <a:pt x="1866" y="926"/>
                  </a:lnTo>
                  <a:lnTo>
                    <a:pt x="1896" y="902"/>
                  </a:lnTo>
                  <a:lnTo>
                    <a:pt x="1927" y="879"/>
                  </a:lnTo>
                  <a:lnTo>
                    <a:pt x="1958" y="856"/>
                  </a:lnTo>
                  <a:lnTo>
                    <a:pt x="1989" y="835"/>
                  </a:lnTo>
                  <a:lnTo>
                    <a:pt x="2021" y="815"/>
                  </a:lnTo>
                  <a:lnTo>
                    <a:pt x="2054" y="794"/>
                  </a:lnTo>
                  <a:lnTo>
                    <a:pt x="2086" y="775"/>
                  </a:lnTo>
                  <a:lnTo>
                    <a:pt x="2119" y="757"/>
                  </a:lnTo>
                  <a:lnTo>
                    <a:pt x="2154" y="739"/>
                  </a:lnTo>
                  <a:lnTo>
                    <a:pt x="2188" y="723"/>
                  </a:lnTo>
                  <a:lnTo>
                    <a:pt x="2222" y="707"/>
                  </a:lnTo>
                  <a:lnTo>
                    <a:pt x="2257" y="691"/>
                  </a:lnTo>
                  <a:lnTo>
                    <a:pt x="2292" y="677"/>
                  </a:lnTo>
                  <a:lnTo>
                    <a:pt x="2327" y="664"/>
                  </a:lnTo>
                  <a:lnTo>
                    <a:pt x="2364" y="652"/>
                  </a:lnTo>
                  <a:lnTo>
                    <a:pt x="2400" y="641"/>
                  </a:lnTo>
                  <a:lnTo>
                    <a:pt x="2437" y="630"/>
                  </a:lnTo>
                  <a:lnTo>
                    <a:pt x="2473" y="621"/>
                  </a:lnTo>
                  <a:lnTo>
                    <a:pt x="2510" y="612"/>
                  </a:lnTo>
                  <a:lnTo>
                    <a:pt x="2548" y="604"/>
                  </a:lnTo>
                  <a:lnTo>
                    <a:pt x="2585" y="596"/>
                  </a:lnTo>
                  <a:lnTo>
                    <a:pt x="2623" y="590"/>
                  </a:lnTo>
                  <a:lnTo>
                    <a:pt x="2661" y="585"/>
                  </a:lnTo>
                  <a:lnTo>
                    <a:pt x="2699" y="581"/>
                  </a:lnTo>
                  <a:lnTo>
                    <a:pt x="2738" y="578"/>
                  </a:lnTo>
                  <a:lnTo>
                    <a:pt x="2776" y="575"/>
                  </a:lnTo>
                  <a:lnTo>
                    <a:pt x="2814" y="574"/>
                  </a:lnTo>
                  <a:lnTo>
                    <a:pt x="2854" y="573"/>
                  </a:lnTo>
                  <a:lnTo>
                    <a:pt x="2892" y="574"/>
                  </a:lnTo>
                  <a:lnTo>
                    <a:pt x="2930" y="575"/>
                  </a:lnTo>
                  <a:lnTo>
                    <a:pt x="2970" y="578"/>
                  </a:lnTo>
                  <a:lnTo>
                    <a:pt x="3008" y="581"/>
                  </a:lnTo>
                  <a:lnTo>
                    <a:pt x="3046" y="585"/>
                  </a:lnTo>
                  <a:lnTo>
                    <a:pt x="3084" y="590"/>
                  </a:lnTo>
                  <a:lnTo>
                    <a:pt x="3121" y="596"/>
                  </a:lnTo>
                  <a:lnTo>
                    <a:pt x="3160" y="604"/>
                  </a:lnTo>
                  <a:lnTo>
                    <a:pt x="3197" y="612"/>
                  </a:lnTo>
                  <a:lnTo>
                    <a:pt x="3233" y="621"/>
                  </a:lnTo>
                  <a:lnTo>
                    <a:pt x="3271" y="630"/>
                  </a:lnTo>
                  <a:lnTo>
                    <a:pt x="3307" y="641"/>
                  </a:lnTo>
                  <a:lnTo>
                    <a:pt x="3343" y="652"/>
                  </a:lnTo>
                  <a:lnTo>
                    <a:pt x="3379" y="664"/>
                  </a:lnTo>
                  <a:lnTo>
                    <a:pt x="3414" y="677"/>
                  </a:lnTo>
                  <a:lnTo>
                    <a:pt x="3449" y="691"/>
                  </a:lnTo>
                  <a:lnTo>
                    <a:pt x="3485" y="707"/>
                  </a:lnTo>
                  <a:lnTo>
                    <a:pt x="3519" y="723"/>
                  </a:lnTo>
                  <a:lnTo>
                    <a:pt x="3554" y="739"/>
                  </a:lnTo>
                  <a:lnTo>
                    <a:pt x="3587" y="757"/>
                  </a:lnTo>
                  <a:lnTo>
                    <a:pt x="3620" y="775"/>
                  </a:lnTo>
                  <a:lnTo>
                    <a:pt x="3653" y="794"/>
                  </a:lnTo>
                  <a:lnTo>
                    <a:pt x="3686" y="815"/>
                  </a:lnTo>
                  <a:lnTo>
                    <a:pt x="3717" y="835"/>
                  </a:lnTo>
                  <a:lnTo>
                    <a:pt x="3749" y="856"/>
                  </a:lnTo>
                  <a:lnTo>
                    <a:pt x="3780" y="879"/>
                  </a:lnTo>
                  <a:lnTo>
                    <a:pt x="3811" y="902"/>
                  </a:lnTo>
                  <a:lnTo>
                    <a:pt x="3840" y="926"/>
                  </a:lnTo>
                  <a:lnTo>
                    <a:pt x="3870" y="951"/>
                  </a:lnTo>
                  <a:lnTo>
                    <a:pt x="3899" y="976"/>
                  </a:lnTo>
                  <a:lnTo>
                    <a:pt x="3927" y="1002"/>
                  </a:lnTo>
                  <a:lnTo>
                    <a:pt x="3955" y="1030"/>
                  </a:lnTo>
                  <a:lnTo>
                    <a:pt x="3982" y="1058"/>
                  </a:lnTo>
                  <a:lnTo>
                    <a:pt x="4008" y="1086"/>
                  </a:lnTo>
                  <a:lnTo>
                    <a:pt x="4034" y="1114"/>
                  </a:lnTo>
                  <a:lnTo>
                    <a:pt x="4058" y="1144"/>
                  </a:lnTo>
                  <a:lnTo>
                    <a:pt x="4083" y="1174"/>
                  </a:lnTo>
                  <a:lnTo>
                    <a:pt x="4106" y="1204"/>
                  </a:lnTo>
                  <a:lnTo>
                    <a:pt x="4128" y="1236"/>
                  </a:lnTo>
                  <a:lnTo>
                    <a:pt x="4150" y="1267"/>
                  </a:lnTo>
                  <a:lnTo>
                    <a:pt x="4171" y="1299"/>
                  </a:lnTo>
                  <a:lnTo>
                    <a:pt x="4191" y="1332"/>
                  </a:lnTo>
                  <a:lnTo>
                    <a:pt x="4210" y="1365"/>
                  </a:lnTo>
                  <a:lnTo>
                    <a:pt x="4228" y="1398"/>
                  </a:lnTo>
                  <a:lnTo>
                    <a:pt x="4245" y="1432"/>
                  </a:lnTo>
                  <a:lnTo>
                    <a:pt x="4262" y="1466"/>
                  </a:lnTo>
                  <a:lnTo>
                    <a:pt x="4278" y="1500"/>
                  </a:lnTo>
                  <a:lnTo>
                    <a:pt x="4293" y="1535"/>
                  </a:lnTo>
                  <a:lnTo>
                    <a:pt x="4307" y="1570"/>
                  </a:lnTo>
                  <a:lnTo>
                    <a:pt x="4320" y="1605"/>
                  </a:lnTo>
                  <a:lnTo>
                    <a:pt x="4333" y="1642"/>
                  </a:lnTo>
                  <a:lnTo>
                    <a:pt x="4344" y="1678"/>
                  </a:lnTo>
                  <a:lnTo>
                    <a:pt x="4354" y="1714"/>
                  </a:lnTo>
                  <a:lnTo>
                    <a:pt x="4364" y="1751"/>
                  </a:lnTo>
                  <a:lnTo>
                    <a:pt x="4374" y="1788"/>
                  </a:lnTo>
                  <a:lnTo>
                    <a:pt x="4382" y="1825"/>
                  </a:lnTo>
                  <a:lnTo>
                    <a:pt x="4389" y="1863"/>
                  </a:lnTo>
                  <a:lnTo>
                    <a:pt x="4395" y="1901"/>
                  </a:lnTo>
                  <a:lnTo>
                    <a:pt x="4400" y="1938"/>
                  </a:lnTo>
                  <a:lnTo>
                    <a:pt x="4404" y="1977"/>
                  </a:lnTo>
                  <a:lnTo>
                    <a:pt x="4407" y="2015"/>
                  </a:lnTo>
                  <a:lnTo>
                    <a:pt x="4410" y="2054"/>
                  </a:lnTo>
                  <a:lnTo>
                    <a:pt x="4411" y="2092"/>
                  </a:lnTo>
                  <a:lnTo>
                    <a:pt x="4411" y="2131"/>
                  </a:lnTo>
                  <a:lnTo>
                    <a:pt x="4411" y="2170"/>
                  </a:lnTo>
                  <a:lnTo>
                    <a:pt x="4410" y="2209"/>
                  </a:lnTo>
                  <a:lnTo>
                    <a:pt x="4407" y="2247"/>
                  </a:lnTo>
                  <a:lnTo>
                    <a:pt x="4404" y="2286"/>
                  </a:lnTo>
                  <a:lnTo>
                    <a:pt x="4400" y="2324"/>
                  </a:lnTo>
                  <a:lnTo>
                    <a:pt x="4395" y="2362"/>
                  </a:lnTo>
                  <a:lnTo>
                    <a:pt x="4389" y="2400"/>
                  </a:lnTo>
                  <a:lnTo>
                    <a:pt x="4382" y="2437"/>
                  </a:lnTo>
                  <a:lnTo>
                    <a:pt x="4374" y="2475"/>
                  </a:lnTo>
                  <a:lnTo>
                    <a:pt x="4364" y="2511"/>
                  </a:lnTo>
                  <a:lnTo>
                    <a:pt x="4354" y="2548"/>
                  </a:lnTo>
                  <a:lnTo>
                    <a:pt x="4344" y="2585"/>
                  </a:lnTo>
                  <a:lnTo>
                    <a:pt x="4333" y="2621"/>
                  </a:lnTo>
                  <a:lnTo>
                    <a:pt x="4320" y="2656"/>
                  </a:lnTo>
                  <a:lnTo>
                    <a:pt x="4307" y="2693"/>
                  </a:lnTo>
                  <a:lnTo>
                    <a:pt x="4293" y="2727"/>
                  </a:lnTo>
                  <a:lnTo>
                    <a:pt x="4278" y="2763"/>
                  </a:lnTo>
                  <a:lnTo>
                    <a:pt x="4262" y="2797"/>
                  </a:lnTo>
                  <a:lnTo>
                    <a:pt x="4245" y="2831"/>
                  </a:lnTo>
                  <a:lnTo>
                    <a:pt x="4228" y="2864"/>
                  </a:lnTo>
                  <a:lnTo>
                    <a:pt x="4210" y="2898"/>
                  </a:lnTo>
                  <a:lnTo>
                    <a:pt x="4191" y="2931"/>
                  </a:lnTo>
                  <a:lnTo>
                    <a:pt x="4171" y="2963"/>
                  </a:lnTo>
                  <a:lnTo>
                    <a:pt x="4150" y="2996"/>
                  </a:lnTo>
                  <a:lnTo>
                    <a:pt x="4128" y="3027"/>
                  </a:lnTo>
                  <a:lnTo>
                    <a:pt x="4106" y="3057"/>
                  </a:lnTo>
                  <a:lnTo>
                    <a:pt x="4083" y="3089"/>
                  </a:lnTo>
                  <a:lnTo>
                    <a:pt x="4058" y="3118"/>
                  </a:lnTo>
                  <a:lnTo>
                    <a:pt x="4034" y="3148"/>
                  </a:lnTo>
                  <a:lnTo>
                    <a:pt x="4008" y="3177"/>
                  </a:lnTo>
                  <a:lnTo>
                    <a:pt x="3982" y="3205"/>
                  </a:lnTo>
                  <a:lnTo>
                    <a:pt x="3955" y="3233"/>
                  </a:lnTo>
                  <a:lnTo>
                    <a:pt x="3921" y="3265"/>
                  </a:lnTo>
                  <a:lnTo>
                    <a:pt x="3887" y="3297"/>
                  </a:lnTo>
                  <a:lnTo>
                    <a:pt x="4851" y="3297"/>
                  </a:lnTo>
                  <a:lnTo>
                    <a:pt x="4851" y="1007"/>
                  </a:lnTo>
                  <a:lnTo>
                    <a:pt x="4851" y="952"/>
                  </a:lnTo>
                  <a:lnTo>
                    <a:pt x="4851" y="688"/>
                  </a:lnTo>
                  <a:close/>
                  <a:moveTo>
                    <a:pt x="1723" y="2010"/>
                  </a:moveTo>
                  <a:lnTo>
                    <a:pt x="1723" y="2010"/>
                  </a:lnTo>
                  <a:lnTo>
                    <a:pt x="1766" y="1986"/>
                  </a:lnTo>
                  <a:lnTo>
                    <a:pt x="1809" y="1963"/>
                  </a:lnTo>
                  <a:lnTo>
                    <a:pt x="1854" y="1941"/>
                  </a:lnTo>
                  <a:lnTo>
                    <a:pt x="1897" y="1919"/>
                  </a:lnTo>
                  <a:lnTo>
                    <a:pt x="1942" y="1899"/>
                  </a:lnTo>
                  <a:lnTo>
                    <a:pt x="1986" y="1880"/>
                  </a:lnTo>
                  <a:lnTo>
                    <a:pt x="2031" y="1862"/>
                  </a:lnTo>
                  <a:lnTo>
                    <a:pt x="2075" y="1845"/>
                  </a:lnTo>
                  <a:lnTo>
                    <a:pt x="2120" y="1828"/>
                  </a:lnTo>
                  <a:lnTo>
                    <a:pt x="2166" y="1813"/>
                  </a:lnTo>
                  <a:lnTo>
                    <a:pt x="2210" y="1799"/>
                  </a:lnTo>
                  <a:lnTo>
                    <a:pt x="2256" y="1785"/>
                  </a:lnTo>
                  <a:lnTo>
                    <a:pt x="2301" y="1772"/>
                  </a:lnTo>
                  <a:lnTo>
                    <a:pt x="2347" y="1760"/>
                  </a:lnTo>
                  <a:lnTo>
                    <a:pt x="2439" y="1737"/>
                  </a:lnTo>
                  <a:lnTo>
                    <a:pt x="2411" y="1772"/>
                  </a:lnTo>
                  <a:lnTo>
                    <a:pt x="2386" y="1808"/>
                  </a:lnTo>
                  <a:lnTo>
                    <a:pt x="2361" y="1845"/>
                  </a:lnTo>
                  <a:lnTo>
                    <a:pt x="2337" y="1881"/>
                  </a:lnTo>
                  <a:lnTo>
                    <a:pt x="2313" y="1917"/>
                  </a:lnTo>
                  <a:lnTo>
                    <a:pt x="2291" y="1954"/>
                  </a:lnTo>
                  <a:lnTo>
                    <a:pt x="2270" y="1990"/>
                  </a:lnTo>
                  <a:lnTo>
                    <a:pt x="2250" y="2027"/>
                  </a:lnTo>
                  <a:lnTo>
                    <a:pt x="2231" y="2064"/>
                  </a:lnTo>
                  <a:lnTo>
                    <a:pt x="2212" y="2101"/>
                  </a:lnTo>
                  <a:lnTo>
                    <a:pt x="2194" y="2138"/>
                  </a:lnTo>
                  <a:lnTo>
                    <a:pt x="2178" y="2176"/>
                  </a:lnTo>
                  <a:lnTo>
                    <a:pt x="2163" y="2213"/>
                  </a:lnTo>
                  <a:lnTo>
                    <a:pt x="2148" y="2251"/>
                  </a:lnTo>
                  <a:lnTo>
                    <a:pt x="2134" y="2288"/>
                  </a:lnTo>
                  <a:lnTo>
                    <a:pt x="2121" y="2326"/>
                  </a:lnTo>
                  <a:lnTo>
                    <a:pt x="2109" y="2364"/>
                  </a:lnTo>
                  <a:lnTo>
                    <a:pt x="2098" y="2402"/>
                  </a:lnTo>
                  <a:lnTo>
                    <a:pt x="2087" y="2440"/>
                  </a:lnTo>
                  <a:lnTo>
                    <a:pt x="2078" y="2479"/>
                  </a:lnTo>
                  <a:lnTo>
                    <a:pt x="2070" y="2517"/>
                  </a:lnTo>
                  <a:lnTo>
                    <a:pt x="2062" y="2555"/>
                  </a:lnTo>
                  <a:lnTo>
                    <a:pt x="2055" y="2594"/>
                  </a:lnTo>
                  <a:lnTo>
                    <a:pt x="2050" y="2633"/>
                  </a:lnTo>
                  <a:lnTo>
                    <a:pt x="2044" y="2672"/>
                  </a:lnTo>
                  <a:lnTo>
                    <a:pt x="2040" y="2711"/>
                  </a:lnTo>
                  <a:lnTo>
                    <a:pt x="2037" y="2750"/>
                  </a:lnTo>
                  <a:lnTo>
                    <a:pt x="2034" y="2790"/>
                  </a:lnTo>
                  <a:lnTo>
                    <a:pt x="2032" y="2829"/>
                  </a:lnTo>
                  <a:lnTo>
                    <a:pt x="2031" y="2869"/>
                  </a:lnTo>
                  <a:lnTo>
                    <a:pt x="2031" y="2908"/>
                  </a:lnTo>
                  <a:lnTo>
                    <a:pt x="2032" y="2947"/>
                  </a:lnTo>
                  <a:lnTo>
                    <a:pt x="1992" y="2905"/>
                  </a:lnTo>
                  <a:lnTo>
                    <a:pt x="1974" y="2883"/>
                  </a:lnTo>
                  <a:lnTo>
                    <a:pt x="1956" y="2860"/>
                  </a:lnTo>
                  <a:lnTo>
                    <a:pt x="1938" y="2837"/>
                  </a:lnTo>
                  <a:lnTo>
                    <a:pt x="1920" y="2815"/>
                  </a:lnTo>
                  <a:lnTo>
                    <a:pt x="1904" y="2791"/>
                  </a:lnTo>
                  <a:lnTo>
                    <a:pt x="1888" y="2767"/>
                  </a:lnTo>
                  <a:lnTo>
                    <a:pt x="1873" y="2742"/>
                  </a:lnTo>
                  <a:lnTo>
                    <a:pt x="1858" y="2717"/>
                  </a:lnTo>
                  <a:lnTo>
                    <a:pt x="1844" y="2692"/>
                  </a:lnTo>
                  <a:lnTo>
                    <a:pt x="1830" y="2666"/>
                  </a:lnTo>
                  <a:lnTo>
                    <a:pt x="1816" y="2639"/>
                  </a:lnTo>
                  <a:lnTo>
                    <a:pt x="1804" y="2612"/>
                  </a:lnTo>
                  <a:lnTo>
                    <a:pt x="1793" y="2584"/>
                  </a:lnTo>
                  <a:lnTo>
                    <a:pt x="1782" y="2555"/>
                  </a:lnTo>
                  <a:lnTo>
                    <a:pt x="1772" y="2527"/>
                  </a:lnTo>
                  <a:lnTo>
                    <a:pt x="1763" y="2498"/>
                  </a:lnTo>
                  <a:lnTo>
                    <a:pt x="1754" y="2468"/>
                  </a:lnTo>
                  <a:lnTo>
                    <a:pt x="1747" y="2436"/>
                  </a:lnTo>
                  <a:lnTo>
                    <a:pt x="1740" y="2405"/>
                  </a:lnTo>
                  <a:lnTo>
                    <a:pt x="1734" y="2373"/>
                  </a:lnTo>
                  <a:lnTo>
                    <a:pt x="1728" y="2340"/>
                  </a:lnTo>
                  <a:lnTo>
                    <a:pt x="1724" y="2306"/>
                  </a:lnTo>
                  <a:lnTo>
                    <a:pt x="1721" y="2272"/>
                  </a:lnTo>
                  <a:lnTo>
                    <a:pt x="1717" y="2237"/>
                  </a:lnTo>
                  <a:lnTo>
                    <a:pt x="1716" y="2201"/>
                  </a:lnTo>
                  <a:lnTo>
                    <a:pt x="1715" y="2165"/>
                  </a:lnTo>
                  <a:lnTo>
                    <a:pt x="1715" y="2127"/>
                  </a:lnTo>
                  <a:lnTo>
                    <a:pt x="1716" y="2089"/>
                  </a:lnTo>
                  <a:lnTo>
                    <a:pt x="1720" y="2050"/>
                  </a:lnTo>
                  <a:lnTo>
                    <a:pt x="1723" y="2010"/>
                  </a:lnTo>
                  <a:close/>
                  <a:moveTo>
                    <a:pt x="2160" y="3055"/>
                  </a:moveTo>
                  <a:lnTo>
                    <a:pt x="2160" y="3055"/>
                  </a:lnTo>
                  <a:lnTo>
                    <a:pt x="2160" y="3005"/>
                  </a:lnTo>
                  <a:lnTo>
                    <a:pt x="2162" y="2955"/>
                  </a:lnTo>
                  <a:lnTo>
                    <a:pt x="2165" y="2907"/>
                  </a:lnTo>
                  <a:lnTo>
                    <a:pt x="2168" y="2858"/>
                  </a:lnTo>
                  <a:lnTo>
                    <a:pt x="2173" y="2810"/>
                  </a:lnTo>
                  <a:lnTo>
                    <a:pt x="2179" y="2761"/>
                  </a:lnTo>
                  <a:lnTo>
                    <a:pt x="2185" y="2714"/>
                  </a:lnTo>
                  <a:lnTo>
                    <a:pt x="2193" y="2667"/>
                  </a:lnTo>
                  <a:lnTo>
                    <a:pt x="2201" y="2620"/>
                  </a:lnTo>
                  <a:lnTo>
                    <a:pt x="2210" y="2574"/>
                  </a:lnTo>
                  <a:lnTo>
                    <a:pt x="2220" y="2527"/>
                  </a:lnTo>
                  <a:lnTo>
                    <a:pt x="2232" y="2481"/>
                  </a:lnTo>
                  <a:lnTo>
                    <a:pt x="2243" y="2434"/>
                  </a:lnTo>
                  <a:lnTo>
                    <a:pt x="2255" y="2389"/>
                  </a:lnTo>
                  <a:lnTo>
                    <a:pt x="2280" y="2298"/>
                  </a:lnTo>
                  <a:lnTo>
                    <a:pt x="2298" y="2339"/>
                  </a:lnTo>
                  <a:lnTo>
                    <a:pt x="2316" y="2380"/>
                  </a:lnTo>
                  <a:lnTo>
                    <a:pt x="2335" y="2419"/>
                  </a:lnTo>
                  <a:lnTo>
                    <a:pt x="2355" y="2459"/>
                  </a:lnTo>
                  <a:lnTo>
                    <a:pt x="2374" y="2497"/>
                  </a:lnTo>
                  <a:lnTo>
                    <a:pt x="2395" y="2534"/>
                  </a:lnTo>
                  <a:lnTo>
                    <a:pt x="2416" y="2571"/>
                  </a:lnTo>
                  <a:lnTo>
                    <a:pt x="2438" y="2607"/>
                  </a:lnTo>
                  <a:lnTo>
                    <a:pt x="2460" y="2642"/>
                  </a:lnTo>
                  <a:lnTo>
                    <a:pt x="2483" y="2677"/>
                  </a:lnTo>
                  <a:lnTo>
                    <a:pt x="2506" y="2710"/>
                  </a:lnTo>
                  <a:lnTo>
                    <a:pt x="2530" y="2743"/>
                  </a:lnTo>
                  <a:lnTo>
                    <a:pt x="2556" y="2776"/>
                  </a:lnTo>
                  <a:lnTo>
                    <a:pt x="2581" y="2807"/>
                  </a:lnTo>
                  <a:lnTo>
                    <a:pt x="2606" y="2838"/>
                  </a:lnTo>
                  <a:lnTo>
                    <a:pt x="2632" y="2868"/>
                  </a:lnTo>
                  <a:lnTo>
                    <a:pt x="2660" y="2897"/>
                  </a:lnTo>
                  <a:lnTo>
                    <a:pt x="2687" y="2926"/>
                  </a:lnTo>
                  <a:lnTo>
                    <a:pt x="2715" y="2954"/>
                  </a:lnTo>
                  <a:lnTo>
                    <a:pt x="2744" y="2982"/>
                  </a:lnTo>
                  <a:lnTo>
                    <a:pt x="2772" y="3008"/>
                  </a:lnTo>
                  <a:lnTo>
                    <a:pt x="2802" y="3034"/>
                  </a:lnTo>
                  <a:lnTo>
                    <a:pt x="2832" y="3059"/>
                  </a:lnTo>
                  <a:lnTo>
                    <a:pt x="2863" y="3084"/>
                  </a:lnTo>
                  <a:lnTo>
                    <a:pt x="2894" y="3108"/>
                  </a:lnTo>
                  <a:lnTo>
                    <a:pt x="2925" y="3131"/>
                  </a:lnTo>
                  <a:lnTo>
                    <a:pt x="2958" y="3153"/>
                  </a:lnTo>
                  <a:lnTo>
                    <a:pt x="2990" y="3176"/>
                  </a:lnTo>
                  <a:lnTo>
                    <a:pt x="3023" y="3197"/>
                  </a:lnTo>
                  <a:lnTo>
                    <a:pt x="3057" y="3217"/>
                  </a:lnTo>
                  <a:lnTo>
                    <a:pt x="3091" y="3237"/>
                  </a:lnTo>
                  <a:lnTo>
                    <a:pt x="3126" y="3256"/>
                  </a:lnTo>
                  <a:lnTo>
                    <a:pt x="3070" y="3268"/>
                  </a:lnTo>
                  <a:lnTo>
                    <a:pt x="3041" y="3273"/>
                  </a:lnTo>
                  <a:lnTo>
                    <a:pt x="3013" y="3279"/>
                  </a:lnTo>
                  <a:lnTo>
                    <a:pt x="2984" y="3283"/>
                  </a:lnTo>
                  <a:lnTo>
                    <a:pt x="2956" y="3286"/>
                  </a:lnTo>
                  <a:lnTo>
                    <a:pt x="2926" y="3289"/>
                  </a:lnTo>
                  <a:lnTo>
                    <a:pt x="2898" y="3290"/>
                  </a:lnTo>
                  <a:lnTo>
                    <a:pt x="2869" y="3292"/>
                  </a:lnTo>
                  <a:lnTo>
                    <a:pt x="2840" y="3292"/>
                  </a:lnTo>
                  <a:lnTo>
                    <a:pt x="2810" y="3291"/>
                  </a:lnTo>
                  <a:lnTo>
                    <a:pt x="2781" y="3290"/>
                  </a:lnTo>
                  <a:lnTo>
                    <a:pt x="2752" y="3288"/>
                  </a:lnTo>
                  <a:lnTo>
                    <a:pt x="2722" y="3285"/>
                  </a:lnTo>
                  <a:lnTo>
                    <a:pt x="2692" y="3281"/>
                  </a:lnTo>
                  <a:lnTo>
                    <a:pt x="2663" y="3276"/>
                  </a:lnTo>
                  <a:lnTo>
                    <a:pt x="2632" y="3270"/>
                  </a:lnTo>
                  <a:lnTo>
                    <a:pt x="2602" y="3263"/>
                  </a:lnTo>
                  <a:lnTo>
                    <a:pt x="2572" y="3256"/>
                  </a:lnTo>
                  <a:lnTo>
                    <a:pt x="2541" y="3247"/>
                  </a:lnTo>
                  <a:lnTo>
                    <a:pt x="2510" y="3238"/>
                  </a:lnTo>
                  <a:lnTo>
                    <a:pt x="2479" y="3227"/>
                  </a:lnTo>
                  <a:lnTo>
                    <a:pt x="2448" y="3215"/>
                  </a:lnTo>
                  <a:lnTo>
                    <a:pt x="2417" y="3202"/>
                  </a:lnTo>
                  <a:lnTo>
                    <a:pt x="2385" y="3188"/>
                  </a:lnTo>
                  <a:lnTo>
                    <a:pt x="2354" y="3172"/>
                  </a:lnTo>
                  <a:lnTo>
                    <a:pt x="2321" y="3156"/>
                  </a:lnTo>
                  <a:lnTo>
                    <a:pt x="2290" y="3138"/>
                  </a:lnTo>
                  <a:lnTo>
                    <a:pt x="2258" y="3120"/>
                  </a:lnTo>
                  <a:lnTo>
                    <a:pt x="2225" y="3100"/>
                  </a:lnTo>
                  <a:lnTo>
                    <a:pt x="2192" y="3078"/>
                  </a:lnTo>
                  <a:lnTo>
                    <a:pt x="2160" y="3055"/>
                  </a:lnTo>
                  <a:close/>
                  <a:moveTo>
                    <a:pt x="3283" y="3199"/>
                  </a:moveTo>
                  <a:lnTo>
                    <a:pt x="3283" y="3199"/>
                  </a:lnTo>
                  <a:lnTo>
                    <a:pt x="3240" y="3173"/>
                  </a:lnTo>
                  <a:lnTo>
                    <a:pt x="3198" y="3147"/>
                  </a:lnTo>
                  <a:lnTo>
                    <a:pt x="3158" y="3121"/>
                  </a:lnTo>
                  <a:lnTo>
                    <a:pt x="3117" y="3093"/>
                  </a:lnTo>
                  <a:lnTo>
                    <a:pt x="3078" y="3064"/>
                  </a:lnTo>
                  <a:lnTo>
                    <a:pt x="3038" y="3036"/>
                  </a:lnTo>
                  <a:lnTo>
                    <a:pt x="3001" y="3006"/>
                  </a:lnTo>
                  <a:lnTo>
                    <a:pt x="2964" y="2976"/>
                  </a:lnTo>
                  <a:lnTo>
                    <a:pt x="2927" y="2945"/>
                  </a:lnTo>
                  <a:lnTo>
                    <a:pt x="2891" y="2914"/>
                  </a:lnTo>
                  <a:lnTo>
                    <a:pt x="2857" y="2882"/>
                  </a:lnTo>
                  <a:lnTo>
                    <a:pt x="2821" y="2849"/>
                  </a:lnTo>
                  <a:lnTo>
                    <a:pt x="2787" y="2817"/>
                  </a:lnTo>
                  <a:lnTo>
                    <a:pt x="2754" y="2784"/>
                  </a:lnTo>
                  <a:lnTo>
                    <a:pt x="2688" y="2716"/>
                  </a:lnTo>
                  <a:lnTo>
                    <a:pt x="2732" y="2721"/>
                  </a:lnTo>
                  <a:lnTo>
                    <a:pt x="2777" y="2725"/>
                  </a:lnTo>
                  <a:lnTo>
                    <a:pt x="2820" y="2729"/>
                  </a:lnTo>
                  <a:lnTo>
                    <a:pt x="2864" y="2732"/>
                  </a:lnTo>
                  <a:lnTo>
                    <a:pt x="2907" y="2733"/>
                  </a:lnTo>
                  <a:lnTo>
                    <a:pt x="2950" y="2734"/>
                  </a:lnTo>
                  <a:lnTo>
                    <a:pt x="2992" y="2734"/>
                  </a:lnTo>
                  <a:lnTo>
                    <a:pt x="3034" y="2734"/>
                  </a:lnTo>
                  <a:lnTo>
                    <a:pt x="3076" y="2732"/>
                  </a:lnTo>
                  <a:lnTo>
                    <a:pt x="3117" y="2729"/>
                  </a:lnTo>
                  <a:lnTo>
                    <a:pt x="3158" y="2726"/>
                  </a:lnTo>
                  <a:lnTo>
                    <a:pt x="3199" y="2721"/>
                  </a:lnTo>
                  <a:lnTo>
                    <a:pt x="3238" y="2716"/>
                  </a:lnTo>
                  <a:lnTo>
                    <a:pt x="3279" y="2710"/>
                  </a:lnTo>
                  <a:lnTo>
                    <a:pt x="3318" y="2704"/>
                  </a:lnTo>
                  <a:lnTo>
                    <a:pt x="3358" y="2696"/>
                  </a:lnTo>
                  <a:lnTo>
                    <a:pt x="3396" y="2687"/>
                  </a:lnTo>
                  <a:lnTo>
                    <a:pt x="3435" y="2678"/>
                  </a:lnTo>
                  <a:lnTo>
                    <a:pt x="3473" y="2668"/>
                  </a:lnTo>
                  <a:lnTo>
                    <a:pt x="3511" y="2656"/>
                  </a:lnTo>
                  <a:lnTo>
                    <a:pt x="3548" y="2644"/>
                  </a:lnTo>
                  <a:lnTo>
                    <a:pt x="3586" y="2632"/>
                  </a:lnTo>
                  <a:lnTo>
                    <a:pt x="3623" y="2619"/>
                  </a:lnTo>
                  <a:lnTo>
                    <a:pt x="3660" y="2604"/>
                  </a:lnTo>
                  <a:lnTo>
                    <a:pt x="3696" y="2590"/>
                  </a:lnTo>
                  <a:lnTo>
                    <a:pt x="3731" y="2574"/>
                  </a:lnTo>
                  <a:lnTo>
                    <a:pt x="3768" y="2558"/>
                  </a:lnTo>
                  <a:lnTo>
                    <a:pt x="3803" y="2539"/>
                  </a:lnTo>
                  <a:lnTo>
                    <a:pt x="3837" y="2521"/>
                  </a:lnTo>
                  <a:lnTo>
                    <a:pt x="3873" y="2503"/>
                  </a:lnTo>
                  <a:lnTo>
                    <a:pt x="3907" y="2483"/>
                  </a:lnTo>
                  <a:lnTo>
                    <a:pt x="3940" y="2463"/>
                  </a:lnTo>
                  <a:lnTo>
                    <a:pt x="3923" y="2517"/>
                  </a:lnTo>
                  <a:lnTo>
                    <a:pt x="3913" y="2544"/>
                  </a:lnTo>
                  <a:lnTo>
                    <a:pt x="3903" y="2572"/>
                  </a:lnTo>
                  <a:lnTo>
                    <a:pt x="3892" y="2598"/>
                  </a:lnTo>
                  <a:lnTo>
                    <a:pt x="3881" y="2625"/>
                  </a:lnTo>
                  <a:lnTo>
                    <a:pt x="3869" y="2651"/>
                  </a:lnTo>
                  <a:lnTo>
                    <a:pt x="3855" y="2677"/>
                  </a:lnTo>
                  <a:lnTo>
                    <a:pt x="3842" y="2703"/>
                  </a:lnTo>
                  <a:lnTo>
                    <a:pt x="3828" y="2728"/>
                  </a:lnTo>
                  <a:lnTo>
                    <a:pt x="3813" y="2753"/>
                  </a:lnTo>
                  <a:lnTo>
                    <a:pt x="3797" y="2778"/>
                  </a:lnTo>
                  <a:lnTo>
                    <a:pt x="3781" y="2803"/>
                  </a:lnTo>
                  <a:lnTo>
                    <a:pt x="3764" y="2827"/>
                  </a:lnTo>
                  <a:lnTo>
                    <a:pt x="3745" y="2850"/>
                  </a:lnTo>
                  <a:lnTo>
                    <a:pt x="3726" y="2875"/>
                  </a:lnTo>
                  <a:lnTo>
                    <a:pt x="3706" y="2898"/>
                  </a:lnTo>
                  <a:lnTo>
                    <a:pt x="3685" y="2920"/>
                  </a:lnTo>
                  <a:lnTo>
                    <a:pt x="3664" y="2943"/>
                  </a:lnTo>
                  <a:lnTo>
                    <a:pt x="3640" y="2964"/>
                  </a:lnTo>
                  <a:lnTo>
                    <a:pt x="3617" y="2987"/>
                  </a:lnTo>
                  <a:lnTo>
                    <a:pt x="3592" y="3008"/>
                  </a:lnTo>
                  <a:lnTo>
                    <a:pt x="3566" y="3029"/>
                  </a:lnTo>
                  <a:lnTo>
                    <a:pt x="3539" y="3049"/>
                  </a:lnTo>
                  <a:lnTo>
                    <a:pt x="3511" y="3069"/>
                  </a:lnTo>
                  <a:lnTo>
                    <a:pt x="3482" y="3090"/>
                  </a:lnTo>
                  <a:lnTo>
                    <a:pt x="3452" y="3109"/>
                  </a:lnTo>
                  <a:lnTo>
                    <a:pt x="3420" y="3128"/>
                  </a:lnTo>
                  <a:lnTo>
                    <a:pt x="3388" y="3146"/>
                  </a:lnTo>
                  <a:lnTo>
                    <a:pt x="3355" y="3164"/>
                  </a:lnTo>
                  <a:lnTo>
                    <a:pt x="3319" y="3182"/>
                  </a:lnTo>
                  <a:lnTo>
                    <a:pt x="3283" y="3199"/>
                  </a:lnTo>
                  <a:close/>
                  <a:moveTo>
                    <a:pt x="3970" y="2298"/>
                  </a:moveTo>
                  <a:lnTo>
                    <a:pt x="3970" y="2298"/>
                  </a:lnTo>
                  <a:lnTo>
                    <a:pt x="3926" y="2322"/>
                  </a:lnTo>
                  <a:lnTo>
                    <a:pt x="3883" y="2345"/>
                  </a:lnTo>
                  <a:lnTo>
                    <a:pt x="3839" y="2368"/>
                  </a:lnTo>
                  <a:lnTo>
                    <a:pt x="3795" y="2389"/>
                  </a:lnTo>
                  <a:lnTo>
                    <a:pt x="3750" y="2409"/>
                  </a:lnTo>
                  <a:lnTo>
                    <a:pt x="3706" y="2428"/>
                  </a:lnTo>
                  <a:lnTo>
                    <a:pt x="3662" y="2445"/>
                  </a:lnTo>
                  <a:lnTo>
                    <a:pt x="3617" y="2463"/>
                  </a:lnTo>
                  <a:lnTo>
                    <a:pt x="3572" y="2479"/>
                  </a:lnTo>
                  <a:lnTo>
                    <a:pt x="3527" y="2495"/>
                  </a:lnTo>
                  <a:lnTo>
                    <a:pt x="3482" y="2509"/>
                  </a:lnTo>
                  <a:lnTo>
                    <a:pt x="3436" y="2523"/>
                  </a:lnTo>
                  <a:lnTo>
                    <a:pt x="3391" y="2536"/>
                  </a:lnTo>
                  <a:lnTo>
                    <a:pt x="3345" y="2548"/>
                  </a:lnTo>
                  <a:lnTo>
                    <a:pt x="3254" y="2572"/>
                  </a:lnTo>
                  <a:lnTo>
                    <a:pt x="3281" y="2536"/>
                  </a:lnTo>
                  <a:lnTo>
                    <a:pt x="3306" y="2500"/>
                  </a:lnTo>
                  <a:lnTo>
                    <a:pt x="3331" y="2464"/>
                  </a:lnTo>
                  <a:lnTo>
                    <a:pt x="3356" y="2427"/>
                  </a:lnTo>
                  <a:lnTo>
                    <a:pt x="3379" y="2391"/>
                  </a:lnTo>
                  <a:lnTo>
                    <a:pt x="3401" y="2355"/>
                  </a:lnTo>
                  <a:lnTo>
                    <a:pt x="3422" y="2318"/>
                  </a:lnTo>
                  <a:lnTo>
                    <a:pt x="3442" y="2281"/>
                  </a:lnTo>
                  <a:lnTo>
                    <a:pt x="3462" y="2244"/>
                  </a:lnTo>
                  <a:lnTo>
                    <a:pt x="3480" y="2207"/>
                  </a:lnTo>
                  <a:lnTo>
                    <a:pt x="3497" y="2170"/>
                  </a:lnTo>
                  <a:lnTo>
                    <a:pt x="3514" y="2132"/>
                  </a:lnTo>
                  <a:lnTo>
                    <a:pt x="3529" y="2095"/>
                  </a:lnTo>
                  <a:lnTo>
                    <a:pt x="3544" y="2058"/>
                  </a:lnTo>
                  <a:lnTo>
                    <a:pt x="3559" y="2019"/>
                  </a:lnTo>
                  <a:lnTo>
                    <a:pt x="3571" y="1982"/>
                  </a:lnTo>
                  <a:lnTo>
                    <a:pt x="3583" y="1944"/>
                  </a:lnTo>
                  <a:lnTo>
                    <a:pt x="3594" y="1906"/>
                  </a:lnTo>
                  <a:lnTo>
                    <a:pt x="3604" y="1868"/>
                  </a:lnTo>
                  <a:lnTo>
                    <a:pt x="3614" y="1829"/>
                  </a:lnTo>
                  <a:lnTo>
                    <a:pt x="3622" y="1791"/>
                  </a:lnTo>
                  <a:lnTo>
                    <a:pt x="3630" y="1753"/>
                  </a:lnTo>
                  <a:lnTo>
                    <a:pt x="3636" y="1713"/>
                  </a:lnTo>
                  <a:lnTo>
                    <a:pt x="3642" y="1675"/>
                  </a:lnTo>
                  <a:lnTo>
                    <a:pt x="3647" y="1636"/>
                  </a:lnTo>
                  <a:lnTo>
                    <a:pt x="3652" y="1597"/>
                  </a:lnTo>
                  <a:lnTo>
                    <a:pt x="3656" y="1558"/>
                  </a:lnTo>
                  <a:lnTo>
                    <a:pt x="3659" y="1518"/>
                  </a:lnTo>
                  <a:lnTo>
                    <a:pt x="3661" y="1479"/>
                  </a:lnTo>
                  <a:lnTo>
                    <a:pt x="3662" y="1440"/>
                  </a:lnTo>
                  <a:lnTo>
                    <a:pt x="3662" y="1400"/>
                  </a:lnTo>
                  <a:lnTo>
                    <a:pt x="3661" y="1361"/>
                  </a:lnTo>
                  <a:lnTo>
                    <a:pt x="3700" y="1403"/>
                  </a:lnTo>
                  <a:lnTo>
                    <a:pt x="3718" y="1426"/>
                  </a:lnTo>
                  <a:lnTo>
                    <a:pt x="3736" y="1448"/>
                  </a:lnTo>
                  <a:lnTo>
                    <a:pt x="3754" y="1470"/>
                  </a:lnTo>
                  <a:lnTo>
                    <a:pt x="3772" y="1493"/>
                  </a:lnTo>
                  <a:lnTo>
                    <a:pt x="3788" y="1516"/>
                  </a:lnTo>
                  <a:lnTo>
                    <a:pt x="3804" y="1541"/>
                  </a:lnTo>
                  <a:lnTo>
                    <a:pt x="3819" y="1566"/>
                  </a:lnTo>
                  <a:lnTo>
                    <a:pt x="3834" y="1590"/>
                  </a:lnTo>
                  <a:lnTo>
                    <a:pt x="3848" y="1616"/>
                  </a:lnTo>
                  <a:lnTo>
                    <a:pt x="3863" y="1643"/>
                  </a:lnTo>
                  <a:lnTo>
                    <a:pt x="3876" y="1669"/>
                  </a:lnTo>
                  <a:lnTo>
                    <a:pt x="3888" y="1696"/>
                  </a:lnTo>
                  <a:lnTo>
                    <a:pt x="3899" y="1723"/>
                  </a:lnTo>
                  <a:lnTo>
                    <a:pt x="3910" y="1752"/>
                  </a:lnTo>
                  <a:lnTo>
                    <a:pt x="3920" y="1781"/>
                  </a:lnTo>
                  <a:lnTo>
                    <a:pt x="3929" y="1810"/>
                  </a:lnTo>
                  <a:lnTo>
                    <a:pt x="3938" y="1841"/>
                  </a:lnTo>
                  <a:lnTo>
                    <a:pt x="3945" y="1872"/>
                  </a:lnTo>
                  <a:lnTo>
                    <a:pt x="3952" y="1903"/>
                  </a:lnTo>
                  <a:lnTo>
                    <a:pt x="3958" y="1935"/>
                  </a:lnTo>
                  <a:lnTo>
                    <a:pt x="3965" y="1968"/>
                  </a:lnTo>
                  <a:lnTo>
                    <a:pt x="3969" y="2001"/>
                  </a:lnTo>
                  <a:lnTo>
                    <a:pt x="3972" y="2035"/>
                  </a:lnTo>
                  <a:lnTo>
                    <a:pt x="3975" y="2071"/>
                  </a:lnTo>
                  <a:lnTo>
                    <a:pt x="3976" y="2107"/>
                  </a:lnTo>
                  <a:lnTo>
                    <a:pt x="3977" y="2143"/>
                  </a:lnTo>
                  <a:lnTo>
                    <a:pt x="3977" y="2181"/>
                  </a:lnTo>
                  <a:lnTo>
                    <a:pt x="3976" y="2219"/>
                  </a:lnTo>
                  <a:lnTo>
                    <a:pt x="3973" y="2258"/>
                  </a:lnTo>
                  <a:lnTo>
                    <a:pt x="3970" y="2298"/>
                  </a:lnTo>
                  <a:close/>
                  <a:moveTo>
                    <a:pt x="3532" y="1253"/>
                  </a:moveTo>
                  <a:lnTo>
                    <a:pt x="3532" y="1253"/>
                  </a:lnTo>
                  <a:lnTo>
                    <a:pt x="3532" y="1303"/>
                  </a:lnTo>
                  <a:lnTo>
                    <a:pt x="3530" y="1352"/>
                  </a:lnTo>
                  <a:lnTo>
                    <a:pt x="3527" y="1401"/>
                  </a:lnTo>
                  <a:lnTo>
                    <a:pt x="3524" y="1450"/>
                  </a:lnTo>
                  <a:lnTo>
                    <a:pt x="3519" y="1498"/>
                  </a:lnTo>
                  <a:lnTo>
                    <a:pt x="3513" y="1546"/>
                  </a:lnTo>
                  <a:lnTo>
                    <a:pt x="3507" y="1594"/>
                  </a:lnTo>
                  <a:lnTo>
                    <a:pt x="3499" y="1641"/>
                  </a:lnTo>
                  <a:lnTo>
                    <a:pt x="3491" y="1688"/>
                  </a:lnTo>
                  <a:lnTo>
                    <a:pt x="3482" y="1735"/>
                  </a:lnTo>
                  <a:lnTo>
                    <a:pt x="3472" y="1781"/>
                  </a:lnTo>
                  <a:lnTo>
                    <a:pt x="3461" y="1827"/>
                  </a:lnTo>
                  <a:lnTo>
                    <a:pt x="3449" y="1874"/>
                  </a:lnTo>
                  <a:lnTo>
                    <a:pt x="3437" y="1919"/>
                  </a:lnTo>
                  <a:lnTo>
                    <a:pt x="3412" y="2010"/>
                  </a:lnTo>
                  <a:lnTo>
                    <a:pt x="3394" y="1969"/>
                  </a:lnTo>
                  <a:lnTo>
                    <a:pt x="3376" y="1928"/>
                  </a:lnTo>
                  <a:lnTo>
                    <a:pt x="3358" y="1889"/>
                  </a:lnTo>
                  <a:lnTo>
                    <a:pt x="3337" y="1850"/>
                  </a:lnTo>
                  <a:lnTo>
                    <a:pt x="3318" y="1811"/>
                  </a:lnTo>
                  <a:lnTo>
                    <a:pt x="3297" y="1774"/>
                  </a:lnTo>
                  <a:lnTo>
                    <a:pt x="3276" y="1738"/>
                  </a:lnTo>
                  <a:lnTo>
                    <a:pt x="3255" y="1701"/>
                  </a:lnTo>
                  <a:lnTo>
                    <a:pt x="3232" y="1666"/>
                  </a:lnTo>
                  <a:lnTo>
                    <a:pt x="3209" y="1632"/>
                  </a:lnTo>
                  <a:lnTo>
                    <a:pt x="3186" y="1598"/>
                  </a:lnTo>
                  <a:lnTo>
                    <a:pt x="3162" y="1565"/>
                  </a:lnTo>
                  <a:lnTo>
                    <a:pt x="3136" y="1533"/>
                  </a:lnTo>
                  <a:lnTo>
                    <a:pt x="3111" y="1501"/>
                  </a:lnTo>
                  <a:lnTo>
                    <a:pt x="3086" y="1470"/>
                  </a:lnTo>
                  <a:lnTo>
                    <a:pt x="3060" y="1441"/>
                  </a:lnTo>
                  <a:lnTo>
                    <a:pt x="3032" y="1410"/>
                  </a:lnTo>
                  <a:lnTo>
                    <a:pt x="3005" y="1382"/>
                  </a:lnTo>
                  <a:lnTo>
                    <a:pt x="2977" y="1354"/>
                  </a:lnTo>
                  <a:lnTo>
                    <a:pt x="2949" y="1327"/>
                  </a:lnTo>
                  <a:lnTo>
                    <a:pt x="2920" y="1300"/>
                  </a:lnTo>
                  <a:lnTo>
                    <a:pt x="2890" y="1274"/>
                  </a:lnTo>
                  <a:lnTo>
                    <a:pt x="2860" y="1249"/>
                  </a:lnTo>
                  <a:lnTo>
                    <a:pt x="2829" y="1225"/>
                  </a:lnTo>
                  <a:lnTo>
                    <a:pt x="2798" y="1200"/>
                  </a:lnTo>
                  <a:lnTo>
                    <a:pt x="2767" y="1177"/>
                  </a:lnTo>
                  <a:lnTo>
                    <a:pt x="2734" y="1155"/>
                  </a:lnTo>
                  <a:lnTo>
                    <a:pt x="2702" y="1133"/>
                  </a:lnTo>
                  <a:lnTo>
                    <a:pt x="2669" y="1111"/>
                  </a:lnTo>
                  <a:lnTo>
                    <a:pt x="2636" y="1091"/>
                  </a:lnTo>
                  <a:lnTo>
                    <a:pt x="2601" y="1071"/>
                  </a:lnTo>
                  <a:lnTo>
                    <a:pt x="2566" y="1052"/>
                  </a:lnTo>
                  <a:lnTo>
                    <a:pt x="2622" y="1040"/>
                  </a:lnTo>
                  <a:lnTo>
                    <a:pt x="2651" y="1035"/>
                  </a:lnTo>
                  <a:lnTo>
                    <a:pt x="2679" y="1030"/>
                  </a:lnTo>
                  <a:lnTo>
                    <a:pt x="2708" y="1026"/>
                  </a:lnTo>
                  <a:lnTo>
                    <a:pt x="2736" y="1023"/>
                  </a:lnTo>
                  <a:lnTo>
                    <a:pt x="2766" y="1020"/>
                  </a:lnTo>
                  <a:lnTo>
                    <a:pt x="2794" y="1018"/>
                  </a:lnTo>
                  <a:lnTo>
                    <a:pt x="2823" y="1017"/>
                  </a:lnTo>
                  <a:lnTo>
                    <a:pt x="2853" y="1017"/>
                  </a:lnTo>
                  <a:lnTo>
                    <a:pt x="2882" y="1017"/>
                  </a:lnTo>
                  <a:lnTo>
                    <a:pt x="2911" y="1019"/>
                  </a:lnTo>
                  <a:lnTo>
                    <a:pt x="2941" y="1021"/>
                  </a:lnTo>
                  <a:lnTo>
                    <a:pt x="2970" y="1024"/>
                  </a:lnTo>
                  <a:lnTo>
                    <a:pt x="3000" y="1027"/>
                  </a:lnTo>
                  <a:lnTo>
                    <a:pt x="3029" y="1032"/>
                  </a:lnTo>
                  <a:lnTo>
                    <a:pt x="3060" y="1038"/>
                  </a:lnTo>
                  <a:lnTo>
                    <a:pt x="3090" y="1044"/>
                  </a:lnTo>
                  <a:lnTo>
                    <a:pt x="3120" y="1052"/>
                  </a:lnTo>
                  <a:lnTo>
                    <a:pt x="3152" y="1061"/>
                  </a:lnTo>
                  <a:lnTo>
                    <a:pt x="3182" y="1070"/>
                  </a:lnTo>
                  <a:lnTo>
                    <a:pt x="3213" y="1081"/>
                  </a:lnTo>
                  <a:lnTo>
                    <a:pt x="3243" y="1093"/>
                  </a:lnTo>
                  <a:lnTo>
                    <a:pt x="3275" y="1106"/>
                  </a:lnTo>
                  <a:lnTo>
                    <a:pt x="3307" y="1121"/>
                  </a:lnTo>
                  <a:lnTo>
                    <a:pt x="3338" y="1136"/>
                  </a:lnTo>
                  <a:lnTo>
                    <a:pt x="3370" y="1152"/>
                  </a:lnTo>
                  <a:lnTo>
                    <a:pt x="3402" y="1170"/>
                  </a:lnTo>
                  <a:lnTo>
                    <a:pt x="3434" y="1188"/>
                  </a:lnTo>
                  <a:lnTo>
                    <a:pt x="3467" y="1208"/>
                  </a:lnTo>
                  <a:lnTo>
                    <a:pt x="3500" y="1231"/>
                  </a:lnTo>
                  <a:lnTo>
                    <a:pt x="3532" y="1253"/>
                  </a:lnTo>
                  <a:close/>
                  <a:moveTo>
                    <a:pt x="2409" y="1109"/>
                  </a:moveTo>
                  <a:lnTo>
                    <a:pt x="2409" y="1109"/>
                  </a:lnTo>
                  <a:lnTo>
                    <a:pt x="2452" y="1135"/>
                  </a:lnTo>
                  <a:lnTo>
                    <a:pt x="2494" y="1161"/>
                  </a:lnTo>
                  <a:lnTo>
                    <a:pt x="2535" y="1187"/>
                  </a:lnTo>
                  <a:lnTo>
                    <a:pt x="2575" y="1215"/>
                  </a:lnTo>
                  <a:lnTo>
                    <a:pt x="2614" y="1244"/>
                  </a:lnTo>
                  <a:lnTo>
                    <a:pt x="2654" y="1272"/>
                  </a:lnTo>
                  <a:lnTo>
                    <a:pt x="2691" y="1302"/>
                  </a:lnTo>
                  <a:lnTo>
                    <a:pt x="2728" y="1333"/>
                  </a:lnTo>
                  <a:lnTo>
                    <a:pt x="2765" y="1363"/>
                  </a:lnTo>
                  <a:lnTo>
                    <a:pt x="2800" y="1394"/>
                  </a:lnTo>
                  <a:lnTo>
                    <a:pt x="2835" y="1427"/>
                  </a:lnTo>
                  <a:lnTo>
                    <a:pt x="2871" y="1459"/>
                  </a:lnTo>
                  <a:lnTo>
                    <a:pt x="2905" y="1491"/>
                  </a:lnTo>
                  <a:lnTo>
                    <a:pt x="2938" y="1524"/>
                  </a:lnTo>
                  <a:lnTo>
                    <a:pt x="3004" y="1592"/>
                  </a:lnTo>
                  <a:lnTo>
                    <a:pt x="2960" y="1587"/>
                  </a:lnTo>
                  <a:lnTo>
                    <a:pt x="2915" y="1582"/>
                  </a:lnTo>
                  <a:lnTo>
                    <a:pt x="2872" y="1579"/>
                  </a:lnTo>
                  <a:lnTo>
                    <a:pt x="2828" y="1576"/>
                  </a:lnTo>
                  <a:lnTo>
                    <a:pt x="2785" y="1574"/>
                  </a:lnTo>
                  <a:lnTo>
                    <a:pt x="2743" y="1573"/>
                  </a:lnTo>
                  <a:lnTo>
                    <a:pt x="2700" y="1573"/>
                  </a:lnTo>
                  <a:lnTo>
                    <a:pt x="2658" y="1574"/>
                  </a:lnTo>
                  <a:lnTo>
                    <a:pt x="2616" y="1576"/>
                  </a:lnTo>
                  <a:lnTo>
                    <a:pt x="2575" y="1578"/>
                  </a:lnTo>
                  <a:lnTo>
                    <a:pt x="2535" y="1582"/>
                  </a:lnTo>
                  <a:lnTo>
                    <a:pt x="2493" y="1586"/>
                  </a:lnTo>
                  <a:lnTo>
                    <a:pt x="2454" y="1591"/>
                  </a:lnTo>
                  <a:lnTo>
                    <a:pt x="2413" y="1597"/>
                  </a:lnTo>
                  <a:lnTo>
                    <a:pt x="2374" y="1604"/>
                  </a:lnTo>
                  <a:lnTo>
                    <a:pt x="2335" y="1612"/>
                  </a:lnTo>
                  <a:lnTo>
                    <a:pt x="2296" y="1620"/>
                  </a:lnTo>
                  <a:lnTo>
                    <a:pt x="2257" y="1630"/>
                  </a:lnTo>
                  <a:lnTo>
                    <a:pt x="2219" y="1641"/>
                  </a:lnTo>
                  <a:lnTo>
                    <a:pt x="2181" y="1652"/>
                  </a:lnTo>
                  <a:lnTo>
                    <a:pt x="2144" y="1663"/>
                  </a:lnTo>
                  <a:lnTo>
                    <a:pt x="2106" y="1676"/>
                  </a:lnTo>
                  <a:lnTo>
                    <a:pt x="2069" y="1689"/>
                  </a:lnTo>
                  <a:lnTo>
                    <a:pt x="2033" y="1703"/>
                  </a:lnTo>
                  <a:lnTo>
                    <a:pt x="1996" y="1718"/>
                  </a:lnTo>
                  <a:lnTo>
                    <a:pt x="1961" y="1735"/>
                  </a:lnTo>
                  <a:lnTo>
                    <a:pt x="1925" y="1751"/>
                  </a:lnTo>
                  <a:lnTo>
                    <a:pt x="1889" y="1768"/>
                  </a:lnTo>
                  <a:lnTo>
                    <a:pt x="1855" y="1786"/>
                  </a:lnTo>
                  <a:lnTo>
                    <a:pt x="1820" y="1805"/>
                  </a:lnTo>
                  <a:lnTo>
                    <a:pt x="1785" y="1825"/>
                  </a:lnTo>
                  <a:lnTo>
                    <a:pt x="1752" y="1846"/>
                  </a:lnTo>
                  <a:lnTo>
                    <a:pt x="1769" y="1790"/>
                  </a:lnTo>
                  <a:lnTo>
                    <a:pt x="1779" y="1763"/>
                  </a:lnTo>
                  <a:lnTo>
                    <a:pt x="1789" y="1737"/>
                  </a:lnTo>
                  <a:lnTo>
                    <a:pt x="1799" y="1709"/>
                  </a:lnTo>
                  <a:lnTo>
                    <a:pt x="1811" y="1683"/>
                  </a:lnTo>
                  <a:lnTo>
                    <a:pt x="1824" y="1657"/>
                  </a:lnTo>
                  <a:lnTo>
                    <a:pt x="1837" y="1630"/>
                  </a:lnTo>
                  <a:lnTo>
                    <a:pt x="1850" y="1605"/>
                  </a:lnTo>
                  <a:lnTo>
                    <a:pt x="1864" y="1580"/>
                  </a:lnTo>
                  <a:lnTo>
                    <a:pt x="1879" y="1555"/>
                  </a:lnTo>
                  <a:lnTo>
                    <a:pt x="1894" y="1530"/>
                  </a:lnTo>
                  <a:lnTo>
                    <a:pt x="1911" y="1505"/>
                  </a:lnTo>
                  <a:lnTo>
                    <a:pt x="1929" y="1481"/>
                  </a:lnTo>
                  <a:lnTo>
                    <a:pt x="1947" y="1458"/>
                  </a:lnTo>
                  <a:lnTo>
                    <a:pt x="1966" y="1434"/>
                  </a:lnTo>
                  <a:lnTo>
                    <a:pt x="1986" y="1410"/>
                  </a:lnTo>
                  <a:lnTo>
                    <a:pt x="2007" y="1388"/>
                  </a:lnTo>
                  <a:lnTo>
                    <a:pt x="2029" y="1365"/>
                  </a:lnTo>
                  <a:lnTo>
                    <a:pt x="2052" y="1343"/>
                  </a:lnTo>
                  <a:lnTo>
                    <a:pt x="2075" y="1321"/>
                  </a:lnTo>
                  <a:lnTo>
                    <a:pt x="2100" y="1300"/>
                  </a:lnTo>
                  <a:lnTo>
                    <a:pt x="2126" y="1279"/>
                  </a:lnTo>
                  <a:lnTo>
                    <a:pt x="2153" y="1258"/>
                  </a:lnTo>
                  <a:lnTo>
                    <a:pt x="2181" y="1238"/>
                  </a:lnTo>
                  <a:lnTo>
                    <a:pt x="2210" y="1218"/>
                  </a:lnTo>
                  <a:lnTo>
                    <a:pt x="2240" y="1199"/>
                  </a:lnTo>
                  <a:lnTo>
                    <a:pt x="2272" y="1180"/>
                  </a:lnTo>
                  <a:lnTo>
                    <a:pt x="2304" y="1162"/>
                  </a:lnTo>
                  <a:lnTo>
                    <a:pt x="2338" y="1144"/>
                  </a:lnTo>
                  <a:lnTo>
                    <a:pt x="2373" y="1127"/>
                  </a:lnTo>
                  <a:lnTo>
                    <a:pt x="2409" y="1109"/>
                  </a:lnTo>
                  <a:close/>
                </a:path>
              </a:pathLst>
            </a:custGeom>
            <a:solidFill>
              <a:srgbClr val="4C9919"/>
            </a:solidFill>
            <a:ln>
              <a:noFill/>
            </a:ln>
          </p:spPr>
          <p:txBody>
            <a:bodyPr anchor="ctr">
              <a:normAutofit fontScale="97500" lnSpcReduction="10000"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795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101" name="文本框 100"/>
          <p:cNvSpPr txBox="1"/>
          <p:nvPr>
            <p:custDataLst>
              <p:tags r:id="rId11"/>
            </p:custDataLst>
          </p:nvPr>
        </p:nvSpPr>
        <p:spPr>
          <a:xfrm>
            <a:off x="9025890" y="3606165"/>
            <a:ext cx="2259965" cy="6140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795" dirty="0">
                <a:solidFill>
                  <a:sysClr val="windowText" lastClr="000000">
                    <a:lumMod val="75000"/>
                    <a:lumOff val="25000"/>
                  </a:sysClr>
                </a:solidFill>
                <a:sym typeface="Arial" panose="020B0604020202020204" pitchFamily="34" charset="0"/>
              </a:rPr>
              <a:t>B</a:t>
            </a:r>
            <a:r>
              <a:rPr lang="en-US" altLang="zh-CN" sz="2400" b="1" dirty="0">
                <a:solidFill>
                  <a:srgbClr val="00B050"/>
                </a:solidFill>
                <a:sym typeface="Arial" panose="020B0604020202020204" pitchFamily="34" charset="0"/>
              </a:rPr>
              <a:t>2B</a:t>
            </a:r>
            <a:r>
              <a:rPr lang="zh-CN" altLang="en-US" sz="2400" b="1" dirty="0">
                <a:solidFill>
                  <a:srgbClr val="00B050"/>
                </a:solidFill>
                <a:sym typeface="Arial" panose="020B0604020202020204" pitchFamily="34" charset="0"/>
              </a:rPr>
              <a:t>平台推广</a:t>
            </a:r>
          </a:p>
        </p:txBody>
      </p:sp>
      <p:sp>
        <p:nvSpPr>
          <p:cNvPr id="102" name="文本框 101"/>
          <p:cNvSpPr txBox="1"/>
          <p:nvPr>
            <p:custDataLst>
              <p:tags r:id="rId12"/>
            </p:custDataLst>
          </p:nvPr>
        </p:nvSpPr>
        <p:spPr>
          <a:xfrm>
            <a:off x="7265035" y="4824730"/>
            <a:ext cx="2519680" cy="5861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sym typeface="Arial" panose="020B0604020202020204" pitchFamily="34" charset="0"/>
              </a:rPr>
              <a:t>新媒体推广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ym typeface="+mn-ea"/>
              </a:rPr>
              <a:t>文案策划</a:t>
            </a:r>
            <a:endParaRPr lang="zh-CN" altLang="en-US" sz="3200" b="1"/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1060450" y="5605145"/>
            <a:ext cx="10398125" cy="6223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1060450" y="5722620"/>
            <a:ext cx="103981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None/>
            </a:pPr>
            <a:r>
              <a:rPr lang="zh-CN" altLang="en-US" sz="2125" b="1">
                <a:solidFill>
                  <a:schemeClr val="bg1"/>
                </a:solidFill>
                <a:sym typeface="+mn-ea"/>
              </a:rPr>
              <a:t>考核要点：</a:t>
            </a:r>
            <a:r>
              <a:rPr lang="zh-CN" altLang="en-US" sz="2125">
                <a:solidFill>
                  <a:srgbClr val="FF0000"/>
                </a:solidFill>
                <a:sym typeface="+mn-ea"/>
              </a:rPr>
              <a:t>个人销售业绩、文案阅读量、日常表现、团队协作和推广效果</a:t>
            </a:r>
            <a:endParaRPr kumimoji="0" lang="zh-CN" altLang="en-US" sz="212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2" name="圆角矩形 1"/>
          <p:cNvSpPr/>
          <p:nvPr>
            <p:custDataLst>
              <p:tags r:id="rId1"/>
            </p:custDataLst>
          </p:nvPr>
        </p:nvSpPr>
        <p:spPr>
          <a:xfrm>
            <a:off x="2031000" y="2114226"/>
            <a:ext cx="2299498" cy="376572"/>
          </a:xfrm>
          <a:prstGeom prst="roundRect">
            <a:avLst/>
          </a:prstGeom>
          <a:solidFill>
            <a:srgbClr val="D8D8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97500" lnSpcReduction="10000"/>
          </a:bodyPr>
          <a:lstStyle/>
          <a:p>
            <a:pPr algn="ctr"/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>
            <p:custDataLst>
              <p:tags r:id="rId2"/>
            </p:custDataLst>
          </p:nvPr>
        </p:nvSpPr>
        <p:spPr>
          <a:xfrm>
            <a:off x="2031000" y="3977536"/>
            <a:ext cx="2299498" cy="376572"/>
          </a:xfrm>
          <a:prstGeom prst="roundRect">
            <a:avLst/>
          </a:prstGeom>
          <a:solidFill>
            <a:srgbClr val="D8D8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97500" lnSpcReduction="10000"/>
          </a:bodyPr>
          <a:lstStyle/>
          <a:p>
            <a:pPr algn="ctr"/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28" name="任意多边形 27"/>
          <p:cNvSpPr/>
          <p:nvPr>
            <p:custDataLst>
              <p:tags r:id="rId3"/>
            </p:custDataLst>
          </p:nvPr>
        </p:nvSpPr>
        <p:spPr>
          <a:xfrm>
            <a:off x="2030999" y="2114861"/>
            <a:ext cx="1243298" cy="376572"/>
          </a:xfrm>
          <a:custGeom>
            <a:avLst/>
            <a:gdLst>
              <a:gd name="connsiteX0" fmla="*/ 66979 w 1052733"/>
              <a:gd name="connsiteY0" fmla="*/ 0 h 401864"/>
              <a:gd name="connsiteX1" fmla="*/ 1052733 w 1052733"/>
              <a:gd name="connsiteY1" fmla="*/ 0 h 401864"/>
              <a:gd name="connsiteX2" fmla="*/ 771292 w 1052733"/>
              <a:gd name="connsiteY2" fmla="*/ 401864 h 401864"/>
              <a:gd name="connsiteX3" fmla="*/ 66979 w 1052733"/>
              <a:gd name="connsiteY3" fmla="*/ 401864 h 401864"/>
              <a:gd name="connsiteX4" fmla="*/ 0 w 1052733"/>
              <a:gd name="connsiteY4" fmla="*/ 334885 h 401864"/>
              <a:gd name="connsiteX5" fmla="*/ 0 w 1052733"/>
              <a:gd name="connsiteY5" fmla="*/ 66979 h 401864"/>
              <a:gd name="connsiteX6" fmla="*/ 66979 w 1052733"/>
              <a:gd name="connsiteY6" fmla="*/ 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733" h="401864">
                <a:moveTo>
                  <a:pt x="66979" y="0"/>
                </a:moveTo>
                <a:lnTo>
                  <a:pt x="1052733" y="0"/>
                </a:lnTo>
                <a:lnTo>
                  <a:pt x="771292" y="401864"/>
                </a:lnTo>
                <a:lnTo>
                  <a:pt x="66979" y="401864"/>
                </a:lnTo>
                <a:cubicBezTo>
                  <a:pt x="29988" y="401864"/>
                  <a:pt x="0" y="371876"/>
                  <a:pt x="0" y="334885"/>
                </a:cubicBezTo>
                <a:lnTo>
                  <a:pt x="0" y="66979"/>
                </a:lnTo>
                <a:cubicBezTo>
                  <a:pt x="0" y="29988"/>
                  <a:pt x="29988" y="0"/>
                  <a:pt x="66979" y="0"/>
                </a:cubicBezTo>
                <a:close/>
              </a:path>
            </a:pathLst>
          </a:custGeom>
          <a:solidFill>
            <a:srgbClr val="1F74A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rtlCol="0" anchor="ctr">
            <a:normAutofit/>
          </a:bodyPr>
          <a:lstStyle/>
          <a:p>
            <a:pPr algn="ctr"/>
            <a:r>
              <a:rPr lang="en-US" altLang="zh-CN" sz="1795">
                <a:solidFill>
                  <a:sysClr val="window" lastClr="FFFFFF"/>
                </a:solidFill>
                <a:sym typeface="Arial" panose="020B0604020202020204" pitchFamily="34" charset="0"/>
              </a:rPr>
              <a:t>A</a:t>
            </a:r>
          </a:p>
        </p:txBody>
      </p:sp>
      <p:sp>
        <p:nvSpPr>
          <p:cNvPr id="29" name="任意多边形 28"/>
          <p:cNvSpPr/>
          <p:nvPr>
            <p:custDataLst>
              <p:tags r:id="rId4"/>
            </p:custDataLst>
          </p:nvPr>
        </p:nvSpPr>
        <p:spPr>
          <a:xfrm>
            <a:off x="2030999" y="3977536"/>
            <a:ext cx="1243298" cy="376572"/>
          </a:xfrm>
          <a:custGeom>
            <a:avLst/>
            <a:gdLst>
              <a:gd name="connsiteX0" fmla="*/ 66979 w 1052733"/>
              <a:gd name="connsiteY0" fmla="*/ 0 h 401864"/>
              <a:gd name="connsiteX1" fmla="*/ 1052733 w 1052733"/>
              <a:gd name="connsiteY1" fmla="*/ 0 h 401864"/>
              <a:gd name="connsiteX2" fmla="*/ 771292 w 1052733"/>
              <a:gd name="connsiteY2" fmla="*/ 401864 h 401864"/>
              <a:gd name="connsiteX3" fmla="*/ 66979 w 1052733"/>
              <a:gd name="connsiteY3" fmla="*/ 401864 h 401864"/>
              <a:gd name="connsiteX4" fmla="*/ 0 w 1052733"/>
              <a:gd name="connsiteY4" fmla="*/ 334885 h 401864"/>
              <a:gd name="connsiteX5" fmla="*/ 0 w 1052733"/>
              <a:gd name="connsiteY5" fmla="*/ 66979 h 401864"/>
              <a:gd name="connsiteX6" fmla="*/ 66979 w 1052733"/>
              <a:gd name="connsiteY6" fmla="*/ 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733" h="401864">
                <a:moveTo>
                  <a:pt x="66979" y="0"/>
                </a:moveTo>
                <a:lnTo>
                  <a:pt x="1052733" y="0"/>
                </a:lnTo>
                <a:lnTo>
                  <a:pt x="771292" y="401864"/>
                </a:lnTo>
                <a:lnTo>
                  <a:pt x="66979" y="401864"/>
                </a:lnTo>
                <a:cubicBezTo>
                  <a:pt x="29988" y="401864"/>
                  <a:pt x="0" y="371876"/>
                  <a:pt x="0" y="334885"/>
                </a:cubicBezTo>
                <a:lnTo>
                  <a:pt x="0" y="66979"/>
                </a:lnTo>
                <a:cubicBezTo>
                  <a:pt x="0" y="29988"/>
                  <a:pt x="29988" y="0"/>
                  <a:pt x="66979" y="0"/>
                </a:cubicBezTo>
                <a:close/>
              </a:path>
            </a:pathLst>
          </a:custGeom>
          <a:solidFill>
            <a:srgbClr val="69A3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rtlCol="0" anchor="ctr">
            <a:normAutofit/>
          </a:bodyPr>
          <a:lstStyle/>
          <a:p>
            <a:pPr algn="ctr"/>
            <a:r>
              <a:rPr lang="en-US" altLang="zh-CN" sz="1795">
                <a:solidFill>
                  <a:sysClr val="window" lastClr="FFFFFF"/>
                </a:solidFill>
                <a:sym typeface="Arial" panose="020B0604020202020204" pitchFamily="34" charset="0"/>
              </a:rPr>
              <a:t>D</a:t>
            </a:r>
          </a:p>
        </p:txBody>
      </p:sp>
      <p:sp>
        <p:nvSpPr>
          <p:cNvPr id="14" name="圆角矩形 13"/>
          <p:cNvSpPr/>
          <p:nvPr>
            <p:custDataLst>
              <p:tags r:id="rId5"/>
            </p:custDataLst>
          </p:nvPr>
        </p:nvSpPr>
        <p:spPr>
          <a:xfrm>
            <a:off x="5143445" y="2114226"/>
            <a:ext cx="2299498" cy="376572"/>
          </a:xfrm>
          <a:prstGeom prst="roundRect">
            <a:avLst/>
          </a:prstGeom>
          <a:solidFill>
            <a:srgbClr val="D8D8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97500" lnSpcReduction="10000"/>
          </a:bodyPr>
          <a:lstStyle/>
          <a:p>
            <a:pPr algn="ctr"/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>
            <p:custDataLst>
              <p:tags r:id="rId6"/>
            </p:custDataLst>
          </p:nvPr>
        </p:nvSpPr>
        <p:spPr>
          <a:xfrm>
            <a:off x="5143444" y="3977536"/>
            <a:ext cx="2380141" cy="376572"/>
          </a:xfrm>
          <a:prstGeom prst="roundRect">
            <a:avLst/>
          </a:prstGeom>
          <a:solidFill>
            <a:srgbClr val="D8D8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97500" lnSpcReduction="10000"/>
          </a:bodyPr>
          <a:lstStyle/>
          <a:p>
            <a:pPr algn="ctr"/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7"/>
            </p:custDataLst>
          </p:nvPr>
        </p:nvSpPr>
        <p:spPr>
          <a:xfrm>
            <a:off x="5143444" y="2114226"/>
            <a:ext cx="1243298" cy="376572"/>
          </a:xfrm>
          <a:custGeom>
            <a:avLst/>
            <a:gdLst>
              <a:gd name="connsiteX0" fmla="*/ 66979 w 1052733"/>
              <a:gd name="connsiteY0" fmla="*/ 0 h 401864"/>
              <a:gd name="connsiteX1" fmla="*/ 1052733 w 1052733"/>
              <a:gd name="connsiteY1" fmla="*/ 0 h 401864"/>
              <a:gd name="connsiteX2" fmla="*/ 771292 w 1052733"/>
              <a:gd name="connsiteY2" fmla="*/ 401864 h 401864"/>
              <a:gd name="connsiteX3" fmla="*/ 66979 w 1052733"/>
              <a:gd name="connsiteY3" fmla="*/ 401864 h 401864"/>
              <a:gd name="connsiteX4" fmla="*/ 0 w 1052733"/>
              <a:gd name="connsiteY4" fmla="*/ 334885 h 401864"/>
              <a:gd name="connsiteX5" fmla="*/ 0 w 1052733"/>
              <a:gd name="connsiteY5" fmla="*/ 66979 h 401864"/>
              <a:gd name="connsiteX6" fmla="*/ 66979 w 1052733"/>
              <a:gd name="connsiteY6" fmla="*/ 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733" h="401864">
                <a:moveTo>
                  <a:pt x="66979" y="0"/>
                </a:moveTo>
                <a:lnTo>
                  <a:pt x="1052733" y="0"/>
                </a:lnTo>
                <a:lnTo>
                  <a:pt x="771292" y="401864"/>
                </a:lnTo>
                <a:lnTo>
                  <a:pt x="66979" y="401864"/>
                </a:lnTo>
                <a:cubicBezTo>
                  <a:pt x="29988" y="401864"/>
                  <a:pt x="0" y="371876"/>
                  <a:pt x="0" y="334885"/>
                </a:cubicBezTo>
                <a:lnTo>
                  <a:pt x="0" y="66979"/>
                </a:lnTo>
                <a:cubicBezTo>
                  <a:pt x="0" y="29988"/>
                  <a:pt x="29988" y="0"/>
                  <a:pt x="66979" y="0"/>
                </a:cubicBezTo>
                <a:close/>
              </a:path>
            </a:pathLst>
          </a:custGeom>
          <a:solidFill>
            <a:srgbClr val="3498D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rtlCol="0" anchor="ctr">
            <a:normAutofit/>
          </a:bodyPr>
          <a:lstStyle/>
          <a:p>
            <a:pPr algn="ctr"/>
            <a:r>
              <a:rPr lang="en-US" altLang="zh-CN" sz="1795">
                <a:solidFill>
                  <a:sysClr val="window" lastClr="FFFFFF"/>
                </a:solidFill>
                <a:sym typeface="Arial" panose="020B0604020202020204" pitchFamily="34" charset="0"/>
              </a:rPr>
              <a:t>B</a:t>
            </a:r>
          </a:p>
        </p:txBody>
      </p:sp>
      <p:sp>
        <p:nvSpPr>
          <p:cNvPr id="3" name="任意多边形 2"/>
          <p:cNvSpPr/>
          <p:nvPr>
            <p:custDataLst>
              <p:tags r:id="rId8"/>
            </p:custDataLst>
          </p:nvPr>
        </p:nvSpPr>
        <p:spPr>
          <a:xfrm>
            <a:off x="5143444" y="3977536"/>
            <a:ext cx="1243298" cy="376572"/>
          </a:xfrm>
          <a:custGeom>
            <a:avLst/>
            <a:gdLst>
              <a:gd name="connsiteX0" fmla="*/ 66979 w 1052733"/>
              <a:gd name="connsiteY0" fmla="*/ 0 h 401864"/>
              <a:gd name="connsiteX1" fmla="*/ 1052733 w 1052733"/>
              <a:gd name="connsiteY1" fmla="*/ 0 h 401864"/>
              <a:gd name="connsiteX2" fmla="*/ 771292 w 1052733"/>
              <a:gd name="connsiteY2" fmla="*/ 401864 h 401864"/>
              <a:gd name="connsiteX3" fmla="*/ 66979 w 1052733"/>
              <a:gd name="connsiteY3" fmla="*/ 401864 h 401864"/>
              <a:gd name="connsiteX4" fmla="*/ 0 w 1052733"/>
              <a:gd name="connsiteY4" fmla="*/ 334885 h 401864"/>
              <a:gd name="connsiteX5" fmla="*/ 0 w 1052733"/>
              <a:gd name="connsiteY5" fmla="*/ 66979 h 401864"/>
              <a:gd name="connsiteX6" fmla="*/ 66979 w 1052733"/>
              <a:gd name="connsiteY6" fmla="*/ 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733" h="401864">
                <a:moveTo>
                  <a:pt x="66979" y="0"/>
                </a:moveTo>
                <a:lnTo>
                  <a:pt x="1052733" y="0"/>
                </a:lnTo>
                <a:lnTo>
                  <a:pt x="771292" y="401864"/>
                </a:lnTo>
                <a:lnTo>
                  <a:pt x="66979" y="401864"/>
                </a:lnTo>
                <a:cubicBezTo>
                  <a:pt x="29988" y="401864"/>
                  <a:pt x="0" y="371876"/>
                  <a:pt x="0" y="334885"/>
                </a:cubicBezTo>
                <a:lnTo>
                  <a:pt x="0" y="66979"/>
                </a:lnTo>
                <a:cubicBezTo>
                  <a:pt x="0" y="29988"/>
                  <a:pt x="29988" y="0"/>
                  <a:pt x="66979" y="0"/>
                </a:cubicBezTo>
                <a:close/>
              </a:path>
            </a:pathLst>
          </a:cu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rtlCol="0" anchor="ctr">
            <a:normAutofit/>
          </a:bodyPr>
          <a:lstStyle/>
          <a:p>
            <a:pPr algn="ctr"/>
            <a:r>
              <a:rPr lang="en-US" altLang="zh-CN" sz="1795">
                <a:solidFill>
                  <a:sysClr val="window" lastClr="FFFFFF"/>
                </a:solidFill>
                <a:sym typeface="Arial" panose="020B0604020202020204" pitchFamily="34" charset="0"/>
              </a:rPr>
              <a:t>E</a:t>
            </a:r>
          </a:p>
        </p:txBody>
      </p:sp>
      <p:sp>
        <p:nvSpPr>
          <p:cNvPr id="16" name="圆角矩形 15"/>
          <p:cNvSpPr/>
          <p:nvPr>
            <p:custDataLst>
              <p:tags r:id="rId9"/>
            </p:custDataLst>
          </p:nvPr>
        </p:nvSpPr>
        <p:spPr>
          <a:xfrm>
            <a:off x="8255890" y="2114226"/>
            <a:ext cx="2299498" cy="376572"/>
          </a:xfrm>
          <a:prstGeom prst="roundRect">
            <a:avLst/>
          </a:prstGeom>
          <a:solidFill>
            <a:srgbClr val="D8D8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97500" lnSpcReduction="10000"/>
          </a:bodyPr>
          <a:lstStyle/>
          <a:p>
            <a:pPr algn="ctr"/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17" name="圆角矩形 16"/>
          <p:cNvSpPr/>
          <p:nvPr>
            <p:custDataLst>
              <p:tags r:id="rId10"/>
            </p:custDataLst>
          </p:nvPr>
        </p:nvSpPr>
        <p:spPr>
          <a:xfrm>
            <a:off x="8255890" y="3977536"/>
            <a:ext cx="2299498" cy="376572"/>
          </a:xfrm>
          <a:prstGeom prst="roundRect">
            <a:avLst/>
          </a:prstGeom>
          <a:solidFill>
            <a:srgbClr val="D8D8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97500" lnSpcReduction="10000"/>
          </a:bodyPr>
          <a:lstStyle/>
          <a:p>
            <a:pPr algn="ctr"/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4" name="任意多边形 3"/>
          <p:cNvSpPr/>
          <p:nvPr>
            <p:custDataLst>
              <p:tags r:id="rId11"/>
            </p:custDataLst>
          </p:nvPr>
        </p:nvSpPr>
        <p:spPr>
          <a:xfrm>
            <a:off x="8255889" y="3977536"/>
            <a:ext cx="1243298" cy="376572"/>
          </a:xfrm>
          <a:custGeom>
            <a:avLst/>
            <a:gdLst>
              <a:gd name="connsiteX0" fmla="*/ 66979 w 1052733"/>
              <a:gd name="connsiteY0" fmla="*/ 0 h 401864"/>
              <a:gd name="connsiteX1" fmla="*/ 1052733 w 1052733"/>
              <a:gd name="connsiteY1" fmla="*/ 0 h 401864"/>
              <a:gd name="connsiteX2" fmla="*/ 771292 w 1052733"/>
              <a:gd name="connsiteY2" fmla="*/ 401864 h 401864"/>
              <a:gd name="connsiteX3" fmla="*/ 66979 w 1052733"/>
              <a:gd name="connsiteY3" fmla="*/ 401864 h 401864"/>
              <a:gd name="connsiteX4" fmla="*/ 0 w 1052733"/>
              <a:gd name="connsiteY4" fmla="*/ 334885 h 401864"/>
              <a:gd name="connsiteX5" fmla="*/ 0 w 1052733"/>
              <a:gd name="connsiteY5" fmla="*/ 66979 h 401864"/>
              <a:gd name="connsiteX6" fmla="*/ 66979 w 1052733"/>
              <a:gd name="connsiteY6" fmla="*/ 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733" h="401864">
                <a:moveTo>
                  <a:pt x="66979" y="0"/>
                </a:moveTo>
                <a:lnTo>
                  <a:pt x="1052733" y="0"/>
                </a:lnTo>
                <a:lnTo>
                  <a:pt x="771292" y="401864"/>
                </a:lnTo>
                <a:lnTo>
                  <a:pt x="66979" y="401864"/>
                </a:lnTo>
                <a:cubicBezTo>
                  <a:pt x="29988" y="401864"/>
                  <a:pt x="0" y="371876"/>
                  <a:pt x="0" y="334885"/>
                </a:cubicBezTo>
                <a:lnTo>
                  <a:pt x="0" y="66979"/>
                </a:lnTo>
                <a:cubicBezTo>
                  <a:pt x="0" y="29988"/>
                  <a:pt x="29988" y="0"/>
                  <a:pt x="66979" y="0"/>
                </a:cubicBezTo>
                <a:close/>
              </a:path>
            </a:pathLst>
          </a:cu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rtlCol="0" anchor="ctr">
            <a:normAutofit/>
          </a:bodyPr>
          <a:lstStyle/>
          <a:p>
            <a:pPr algn="ctr"/>
            <a:r>
              <a:rPr lang="en-US" altLang="zh-CN" sz="1795">
                <a:solidFill>
                  <a:sysClr val="window" lastClr="FFFFFF"/>
                </a:solidFill>
                <a:sym typeface="Arial" panose="020B0604020202020204" pitchFamily="34" charset="0"/>
              </a:rPr>
              <a:t>F</a:t>
            </a:r>
          </a:p>
        </p:txBody>
      </p:sp>
      <p:sp>
        <p:nvSpPr>
          <p:cNvPr id="33" name="任意多边形 32"/>
          <p:cNvSpPr/>
          <p:nvPr>
            <p:custDataLst>
              <p:tags r:id="rId12"/>
            </p:custDataLst>
          </p:nvPr>
        </p:nvSpPr>
        <p:spPr>
          <a:xfrm>
            <a:off x="8255889" y="2114226"/>
            <a:ext cx="1243298" cy="376572"/>
          </a:xfrm>
          <a:custGeom>
            <a:avLst/>
            <a:gdLst>
              <a:gd name="connsiteX0" fmla="*/ 66979 w 1052733"/>
              <a:gd name="connsiteY0" fmla="*/ 0 h 401864"/>
              <a:gd name="connsiteX1" fmla="*/ 1052733 w 1052733"/>
              <a:gd name="connsiteY1" fmla="*/ 0 h 401864"/>
              <a:gd name="connsiteX2" fmla="*/ 771292 w 1052733"/>
              <a:gd name="connsiteY2" fmla="*/ 401864 h 401864"/>
              <a:gd name="connsiteX3" fmla="*/ 66979 w 1052733"/>
              <a:gd name="connsiteY3" fmla="*/ 401864 h 401864"/>
              <a:gd name="connsiteX4" fmla="*/ 0 w 1052733"/>
              <a:gd name="connsiteY4" fmla="*/ 334885 h 401864"/>
              <a:gd name="connsiteX5" fmla="*/ 0 w 1052733"/>
              <a:gd name="connsiteY5" fmla="*/ 66979 h 401864"/>
              <a:gd name="connsiteX6" fmla="*/ 66979 w 1052733"/>
              <a:gd name="connsiteY6" fmla="*/ 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733" h="401864">
                <a:moveTo>
                  <a:pt x="66979" y="0"/>
                </a:moveTo>
                <a:lnTo>
                  <a:pt x="1052733" y="0"/>
                </a:lnTo>
                <a:lnTo>
                  <a:pt x="771292" y="401864"/>
                </a:lnTo>
                <a:lnTo>
                  <a:pt x="66979" y="401864"/>
                </a:lnTo>
                <a:cubicBezTo>
                  <a:pt x="29988" y="401864"/>
                  <a:pt x="0" y="371876"/>
                  <a:pt x="0" y="334885"/>
                </a:cubicBezTo>
                <a:lnTo>
                  <a:pt x="0" y="66979"/>
                </a:lnTo>
                <a:cubicBezTo>
                  <a:pt x="0" y="29988"/>
                  <a:pt x="29988" y="0"/>
                  <a:pt x="66979" y="0"/>
                </a:cubicBezTo>
                <a:close/>
              </a:path>
            </a:pathLst>
          </a:custGeom>
          <a:solidFill>
            <a:srgbClr val="1AA3A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rtlCol="0" anchor="ctr">
            <a:normAutofit/>
          </a:bodyPr>
          <a:lstStyle/>
          <a:p>
            <a:pPr algn="ctr"/>
            <a:r>
              <a:rPr lang="en-US" altLang="zh-CN" sz="1795">
                <a:solidFill>
                  <a:sysClr val="window" lastClr="FFFFFF"/>
                </a:solidFill>
                <a:sym typeface="Arial" panose="020B0604020202020204" pitchFamily="34" charset="0"/>
              </a:rPr>
              <a:t>C</a:t>
            </a:r>
          </a:p>
        </p:txBody>
      </p:sp>
      <p:sp>
        <p:nvSpPr>
          <p:cNvPr id="39" name="KSO_Shape"/>
          <p:cNvSpPr/>
          <p:nvPr>
            <p:custDataLst>
              <p:tags r:id="rId13"/>
            </p:custDataLst>
          </p:nvPr>
        </p:nvSpPr>
        <p:spPr>
          <a:xfrm>
            <a:off x="1613118" y="2144281"/>
            <a:ext cx="370853" cy="316461"/>
          </a:xfrm>
          <a:custGeom>
            <a:avLst/>
            <a:gdLst/>
            <a:ahLst/>
            <a:cxnLst/>
            <a:rect l="l" t="t" r="r" b="b"/>
            <a:pathLst>
              <a:path w="648072" h="400516">
                <a:moveTo>
                  <a:pt x="324036" y="0"/>
                </a:moveTo>
                <a:lnTo>
                  <a:pt x="648072" y="216024"/>
                </a:lnTo>
                <a:lnTo>
                  <a:pt x="520183" y="216024"/>
                </a:lnTo>
                <a:cubicBezTo>
                  <a:pt x="521934" y="217353"/>
                  <a:pt x="522036" y="218913"/>
                  <a:pt x="522036" y="220497"/>
                </a:cubicBezTo>
                <a:lnTo>
                  <a:pt x="522036" y="364511"/>
                </a:lnTo>
                <a:cubicBezTo>
                  <a:pt x="522036" y="384396"/>
                  <a:pt x="505916" y="400516"/>
                  <a:pt x="486031" y="400516"/>
                </a:cubicBezTo>
                <a:lnTo>
                  <a:pt x="378042" y="400516"/>
                </a:lnTo>
                <a:lnTo>
                  <a:pt x="378042" y="256516"/>
                </a:lnTo>
                <a:lnTo>
                  <a:pt x="270030" y="256516"/>
                </a:lnTo>
                <a:lnTo>
                  <a:pt x="270030" y="400516"/>
                </a:lnTo>
                <a:lnTo>
                  <a:pt x="162041" y="400516"/>
                </a:lnTo>
                <a:cubicBezTo>
                  <a:pt x="142156" y="400516"/>
                  <a:pt x="126036" y="384396"/>
                  <a:pt x="126036" y="364511"/>
                </a:cubicBezTo>
                <a:lnTo>
                  <a:pt x="126036" y="220497"/>
                </a:lnTo>
                <a:lnTo>
                  <a:pt x="127889" y="216024"/>
                </a:lnTo>
                <a:lnTo>
                  <a:pt x="0" y="216024"/>
                </a:lnTo>
                <a:close/>
              </a:path>
            </a:pathLst>
          </a:custGeom>
          <a:solidFill>
            <a:srgbClr val="1F74A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 fontScale="87500" lnSpcReduction="1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40" name="KSO_Shape"/>
          <p:cNvSpPr/>
          <p:nvPr>
            <p:custDataLst>
              <p:tags r:id="rId14"/>
            </p:custDataLst>
          </p:nvPr>
        </p:nvSpPr>
        <p:spPr>
          <a:xfrm>
            <a:off x="1613117" y="4031466"/>
            <a:ext cx="370854" cy="322643"/>
          </a:xfrm>
          <a:custGeom>
            <a:avLst/>
            <a:gdLst>
              <a:gd name="connsiteX0" fmla="*/ 216021 w 432042"/>
              <a:gd name="connsiteY0" fmla="*/ 221820 h 375762"/>
              <a:gd name="connsiteX1" fmla="*/ 292992 w 432042"/>
              <a:gd name="connsiteY1" fmla="*/ 298791 h 375762"/>
              <a:gd name="connsiteX2" fmla="*/ 216021 w 432042"/>
              <a:gd name="connsiteY2" fmla="*/ 375762 h 375762"/>
              <a:gd name="connsiteX3" fmla="*/ 139050 w 432042"/>
              <a:gd name="connsiteY3" fmla="*/ 298791 h 375762"/>
              <a:gd name="connsiteX4" fmla="*/ 216021 w 432042"/>
              <a:gd name="connsiteY4" fmla="*/ 221820 h 375762"/>
              <a:gd name="connsiteX5" fmla="*/ 216021 w 432042"/>
              <a:gd name="connsiteY5" fmla="*/ 109336 h 375762"/>
              <a:gd name="connsiteX6" fmla="*/ 368029 w 432042"/>
              <a:gd name="connsiteY6" fmla="*/ 177084 h 375762"/>
              <a:gd name="connsiteX7" fmla="*/ 336422 w 432042"/>
              <a:gd name="connsiteY7" fmla="*/ 221820 h 375762"/>
              <a:gd name="connsiteX8" fmla="*/ 216021 w 432042"/>
              <a:gd name="connsiteY8" fmla="*/ 162428 h 375762"/>
              <a:gd name="connsiteX9" fmla="*/ 95620 w 432042"/>
              <a:gd name="connsiteY9" fmla="*/ 221820 h 375762"/>
              <a:gd name="connsiteX10" fmla="*/ 64014 w 432042"/>
              <a:gd name="connsiteY10" fmla="*/ 177084 h 375762"/>
              <a:gd name="connsiteX11" fmla="*/ 216021 w 432042"/>
              <a:gd name="connsiteY11" fmla="*/ 109336 h 375762"/>
              <a:gd name="connsiteX12" fmla="*/ 216021 w 432042"/>
              <a:gd name="connsiteY12" fmla="*/ 0 h 375762"/>
              <a:gd name="connsiteX13" fmla="*/ 432042 w 432042"/>
              <a:gd name="connsiteY13" fmla="*/ 86479 h 375762"/>
              <a:gd name="connsiteX14" fmla="*/ 399808 w 432042"/>
              <a:gd name="connsiteY14" fmla="*/ 132103 h 375762"/>
              <a:gd name="connsiteX15" fmla="*/ 216021 w 432042"/>
              <a:gd name="connsiteY15" fmla="*/ 55952 h 375762"/>
              <a:gd name="connsiteX16" fmla="*/ 32234 w 432042"/>
              <a:gd name="connsiteY16" fmla="*/ 132103 h 375762"/>
              <a:gd name="connsiteX17" fmla="*/ 0 w 432042"/>
              <a:gd name="connsiteY17" fmla="*/ 86480 h 375762"/>
              <a:gd name="connsiteX18" fmla="*/ 216021 w 432042"/>
              <a:gd name="connsiteY18" fmla="*/ 0 h 37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2042" h="375762">
                <a:moveTo>
                  <a:pt x="216021" y="221820"/>
                </a:moveTo>
                <a:cubicBezTo>
                  <a:pt x="258531" y="221820"/>
                  <a:pt x="292992" y="256281"/>
                  <a:pt x="292992" y="298791"/>
                </a:cubicBezTo>
                <a:cubicBezTo>
                  <a:pt x="292992" y="341301"/>
                  <a:pt x="258531" y="375762"/>
                  <a:pt x="216021" y="375762"/>
                </a:cubicBezTo>
                <a:cubicBezTo>
                  <a:pt x="173511" y="375762"/>
                  <a:pt x="139050" y="341301"/>
                  <a:pt x="139050" y="298791"/>
                </a:cubicBezTo>
                <a:cubicBezTo>
                  <a:pt x="139050" y="256281"/>
                  <a:pt x="173511" y="221820"/>
                  <a:pt x="216021" y="221820"/>
                </a:cubicBezTo>
                <a:close/>
                <a:moveTo>
                  <a:pt x="216021" y="109336"/>
                </a:moveTo>
                <a:cubicBezTo>
                  <a:pt x="276428" y="109336"/>
                  <a:pt x="330776" y="135275"/>
                  <a:pt x="368029" y="177084"/>
                </a:cubicBezTo>
                <a:lnTo>
                  <a:pt x="336422" y="221820"/>
                </a:lnTo>
                <a:cubicBezTo>
                  <a:pt x="308859" y="185511"/>
                  <a:pt x="265135" y="162428"/>
                  <a:pt x="216021" y="162428"/>
                </a:cubicBezTo>
                <a:cubicBezTo>
                  <a:pt x="166906" y="162428"/>
                  <a:pt x="123183" y="185511"/>
                  <a:pt x="95620" y="221820"/>
                </a:cubicBezTo>
                <a:lnTo>
                  <a:pt x="64014" y="177084"/>
                </a:lnTo>
                <a:cubicBezTo>
                  <a:pt x="101266" y="135275"/>
                  <a:pt x="155615" y="109336"/>
                  <a:pt x="216021" y="109336"/>
                </a:cubicBezTo>
                <a:close/>
                <a:moveTo>
                  <a:pt x="216021" y="0"/>
                </a:moveTo>
                <a:cubicBezTo>
                  <a:pt x="299836" y="0"/>
                  <a:pt x="376026" y="32650"/>
                  <a:pt x="432042" y="86479"/>
                </a:cubicBezTo>
                <a:lnTo>
                  <a:pt x="399808" y="132103"/>
                </a:lnTo>
                <a:cubicBezTo>
                  <a:pt x="352782" y="85052"/>
                  <a:pt x="287800" y="55952"/>
                  <a:pt x="216021" y="55952"/>
                </a:cubicBezTo>
                <a:cubicBezTo>
                  <a:pt x="144243" y="55952"/>
                  <a:pt x="79261" y="85053"/>
                  <a:pt x="32234" y="132103"/>
                </a:cubicBezTo>
                <a:lnTo>
                  <a:pt x="0" y="86480"/>
                </a:lnTo>
                <a:cubicBezTo>
                  <a:pt x="56016" y="32650"/>
                  <a:pt x="132206" y="0"/>
                  <a:pt x="216021" y="0"/>
                </a:cubicBezTo>
                <a:close/>
              </a:path>
            </a:pathLst>
          </a:custGeom>
          <a:solidFill>
            <a:srgbClr val="69A3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 fontScale="90000" lnSpcReduction="1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41" name="KSO_Shape"/>
          <p:cNvSpPr/>
          <p:nvPr>
            <p:custDataLst>
              <p:tags r:id="rId15"/>
            </p:custDataLst>
          </p:nvPr>
        </p:nvSpPr>
        <p:spPr bwMode="auto">
          <a:xfrm>
            <a:off x="4740697" y="2168212"/>
            <a:ext cx="322585" cy="322585"/>
          </a:xfrm>
          <a:custGeom>
            <a:avLst/>
            <a:gdLst>
              <a:gd name="T0" fmla="*/ 2147483646 w 207"/>
              <a:gd name="T1" fmla="*/ 2147483646 h 207"/>
              <a:gd name="T2" fmla="*/ 2147483646 w 207"/>
              <a:gd name="T3" fmla="*/ 2147483646 h 207"/>
              <a:gd name="T4" fmla="*/ 2147483646 w 207"/>
              <a:gd name="T5" fmla="*/ 2147483646 h 207"/>
              <a:gd name="T6" fmla="*/ 2147483646 w 207"/>
              <a:gd name="T7" fmla="*/ 2147483646 h 207"/>
              <a:gd name="T8" fmla="*/ 2147483646 w 207"/>
              <a:gd name="T9" fmla="*/ 2147483646 h 207"/>
              <a:gd name="T10" fmla="*/ 2147483646 w 207"/>
              <a:gd name="T11" fmla="*/ 2147483646 h 207"/>
              <a:gd name="T12" fmla="*/ 2147483646 w 207"/>
              <a:gd name="T13" fmla="*/ 2147483646 h 207"/>
              <a:gd name="T14" fmla="*/ 2147483646 w 207"/>
              <a:gd name="T15" fmla="*/ 2147483646 h 207"/>
              <a:gd name="T16" fmla="*/ 2147483646 w 207"/>
              <a:gd name="T17" fmla="*/ 2147483646 h 207"/>
              <a:gd name="T18" fmla="*/ 2147483646 w 207"/>
              <a:gd name="T19" fmla="*/ 2147483646 h 207"/>
              <a:gd name="T20" fmla="*/ 2147483646 w 207"/>
              <a:gd name="T21" fmla="*/ 2147483646 h 207"/>
              <a:gd name="T22" fmla="*/ 2147483646 w 207"/>
              <a:gd name="T23" fmla="*/ 2147483646 h 207"/>
              <a:gd name="T24" fmla="*/ 2147483646 w 207"/>
              <a:gd name="T25" fmla="*/ 2147483646 h 207"/>
              <a:gd name="T26" fmla="*/ 2147483646 w 207"/>
              <a:gd name="T27" fmla="*/ 2147483646 h 207"/>
              <a:gd name="T28" fmla="*/ 0 w 207"/>
              <a:gd name="T29" fmla="*/ 2147483646 h 207"/>
              <a:gd name="T30" fmla="*/ 2147483646 w 207"/>
              <a:gd name="T31" fmla="*/ 2147483646 h 207"/>
              <a:gd name="T32" fmla="*/ 2147483646 w 207"/>
              <a:gd name="T33" fmla="*/ 0 h 207"/>
              <a:gd name="T34" fmla="*/ 2147483646 w 207"/>
              <a:gd name="T35" fmla="*/ 2147483646 h 207"/>
              <a:gd name="T36" fmla="*/ 2147483646 w 207"/>
              <a:gd name="T37" fmla="*/ 2147483646 h 207"/>
              <a:gd name="T38" fmla="*/ 2147483646 w 207"/>
              <a:gd name="T39" fmla="*/ 2147483646 h 207"/>
              <a:gd name="T40" fmla="*/ 2147483646 w 207"/>
              <a:gd name="T41" fmla="*/ 2147483646 h 207"/>
              <a:gd name="T42" fmla="*/ 2147483646 w 207"/>
              <a:gd name="T43" fmla="*/ 2147483646 h 207"/>
              <a:gd name="T44" fmla="*/ 2147483646 w 207"/>
              <a:gd name="T45" fmla="*/ 2147483646 h 207"/>
              <a:gd name="T46" fmla="*/ 2147483646 w 207"/>
              <a:gd name="T47" fmla="*/ 2147483646 h 207"/>
              <a:gd name="T48" fmla="*/ 2147483646 w 207"/>
              <a:gd name="T49" fmla="*/ 2147483646 h 207"/>
              <a:gd name="T50" fmla="*/ 2147483646 w 207"/>
              <a:gd name="T51" fmla="*/ 2147483646 h 207"/>
              <a:gd name="T52" fmla="*/ 2147483646 w 207"/>
              <a:gd name="T53" fmla="*/ 2147483646 h 207"/>
              <a:gd name="T54" fmla="*/ 2147483646 w 207"/>
              <a:gd name="T55" fmla="*/ 2147483646 h 207"/>
              <a:gd name="T56" fmla="*/ 2147483646 w 207"/>
              <a:gd name="T57" fmla="*/ 2147483646 h 207"/>
              <a:gd name="T58" fmla="*/ 2147483646 w 207"/>
              <a:gd name="T59" fmla="*/ 2147483646 h 207"/>
              <a:gd name="T60" fmla="*/ 2147483646 w 207"/>
              <a:gd name="T61" fmla="*/ 2147483646 h 207"/>
              <a:gd name="T62" fmla="*/ 2147483646 w 207"/>
              <a:gd name="T63" fmla="*/ 2147483646 h 207"/>
              <a:gd name="T64" fmla="*/ 2147483646 w 207"/>
              <a:gd name="T65" fmla="*/ 2147483646 h 207"/>
              <a:gd name="T66" fmla="*/ 2147483646 w 207"/>
              <a:gd name="T67" fmla="*/ 2147483646 h 207"/>
              <a:gd name="T68" fmla="*/ 2147483646 w 207"/>
              <a:gd name="T69" fmla="*/ 2147483646 h 207"/>
              <a:gd name="T70" fmla="*/ 2147483646 w 207"/>
              <a:gd name="T71" fmla="*/ 2147483646 h 207"/>
              <a:gd name="T72" fmla="*/ 2147483646 w 207"/>
              <a:gd name="T73" fmla="*/ 2147483646 h 207"/>
              <a:gd name="T74" fmla="*/ 2147483646 w 207"/>
              <a:gd name="T75" fmla="*/ 2147483646 h 2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07" h="207">
                <a:moveTo>
                  <a:pt x="137" y="51"/>
                </a:moveTo>
                <a:cubicBezTo>
                  <a:pt x="153" y="51"/>
                  <a:pt x="153" y="51"/>
                  <a:pt x="153" y="51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41" y="120"/>
                  <a:pt x="141" y="125"/>
                  <a:pt x="142" y="128"/>
                </a:cubicBezTo>
                <a:cubicBezTo>
                  <a:pt x="143" y="132"/>
                  <a:pt x="146" y="133"/>
                  <a:pt x="150" y="133"/>
                </a:cubicBezTo>
                <a:cubicBezTo>
                  <a:pt x="154" y="133"/>
                  <a:pt x="158" y="132"/>
                  <a:pt x="161" y="130"/>
                </a:cubicBezTo>
                <a:cubicBezTo>
                  <a:pt x="165" y="129"/>
                  <a:pt x="169" y="126"/>
                  <a:pt x="172" y="122"/>
                </a:cubicBezTo>
                <a:cubicBezTo>
                  <a:pt x="175" y="118"/>
                  <a:pt x="177" y="114"/>
                  <a:pt x="179" y="108"/>
                </a:cubicBezTo>
                <a:cubicBezTo>
                  <a:pt x="181" y="102"/>
                  <a:pt x="182" y="95"/>
                  <a:pt x="182" y="87"/>
                </a:cubicBezTo>
                <a:cubicBezTo>
                  <a:pt x="182" y="76"/>
                  <a:pt x="180" y="66"/>
                  <a:pt x="176" y="58"/>
                </a:cubicBezTo>
                <a:cubicBezTo>
                  <a:pt x="172" y="50"/>
                  <a:pt x="167" y="44"/>
                  <a:pt x="161" y="38"/>
                </a:cubicBezTo>
                <a:cubicBezTo>
                  <a:pt x="154" y="33"/>
                  <a:pt x="146" y="29"/>
                  <a:pt x="137" y="27"/>
                </a:cubicBezTo>
                <a:cubicBezTo>
                  <a:pt x="128" y="24"/>
                  <a:pt x="119" y="23"/>
                  <a:pt x="109" y="23"/>
                </a:cubicBezTo>
                <a:cubicBezTo>
                  <a:pt x="97" y="23"/>
                  <a:pt x="86" y="25"/>
                  <a:pt x="76" y="30"/>
                </a:cubicBezTo>
                <a:cubicBezTo>
                  <a:pt x="65" y="34"/>
                  <a:pt x="57" y="40"/>
                  <a:pt x="49" y="47"/>
                </a:cubicBezTo>
                <a:cubicBezTo>
                  <a:pt x="42" y="55"/>
                  <a:pt x="36" y="63"/>
                  <a:pt x="31" y="74"/>
                </a:cubicBezTo>
                <a:cubicBezTo>
                  <a:pt x="27" y="84"/>
                  <a:pt x="25" y="95"/>
                  <a:pt x="25" y="107"/>
                </a:cubicBezTo>
                <a:cubicBezTo>
                  <a:pt x="25" y="119"/>
                  <a:pt x="27" y="129"/>
                  <a:pt x="30" y="139"/>
                </a:cubicBezTo>
                <a:cubicBezTo>
                  <a:pt x="34" y="148"/>
                  <a:pt x="39" y="156"/>
                  <a:pt x="46" y="163"/>
                </a:cubicBezTo>
                <a:cubicBezTo>
                  <a:pt x="53" y="169"/>
                  <a:pt x="61" y="174"/>
                  <a:pt x="71" y="178"/>
                </a:cubicBezTo>
                <a:cubicBezTo>
                  <a:pt x="81" y="181"/>
                  <a:pt x="93" y="183"/>
                  <a:pt x="106" y="183"/>
                </a:cubicBezTo>
                <a:cubicBezTo>
                  <a:pt x="110" y="183"/>
                  <a:pt x="115" y="183"/>
                  <a:pt x="121" y="182"/>
                </a:cubicBezTo>
                <a:cubicBezTo>
                  <a:pt x="127" y="181"/>
                  <a:pt x="132" y="179"/>
                  <a:pt x="136" y="177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37" y="202"/>
                  <a:pt x="131" y="204"/>
                  <a:pt x="124" y="205"/>
                </a:cubicBezTo>
                <a:cubicBezTo>
                  <a:pt x="118" y="206"/>
                  <a:pt x="110" y="207"/>
                  <a:pt x="102" y="207"/>
                </a:cubicBezTo>
                <a:cubicBezTo>
                  <a:pt x="87" y="207"/>
                  <a:pt x="74" y="205"/>
                  <a:pt x="61" y="200"/>
                </a:cubicBezTo>
                <a:cubicBezTo>
                  <a:pt x="49" y="196"/>
                  <a:pt x="38" y="190"/>
                  <a:pt x="29" y="182"/>
                </a:cubicBezTo>
                <a:cubicBezTo>
                  <a:pt x="20" y="173"/>
                  <a:pt x="13" y="163"/>
                  <a:pt x="7" y="151"/>
                </a:cubicBezTo>
                <a:cubicBezTo>
                  <a:pt x="2" y="138"/>
                  <a:pt x="0" y="124"/>
                  <a:pt x="0" y="108"/>
                </a:cubicBezTo>
                <a:cubicBezTo>
                  <a:pt x="0" y="91"/>
                  <a:pt x="3" y="76"/>
                  <a:pt x="9" y="63"/>
                </a:cubicBezTo>
                <a:cubicBezTo>
                  <a:pt x="14" y="50"/>
                  <a:pt x="22" y="38"/>
                  <a:pt x="32" y="29"/>
                </a:cubicBezTo>
                <a:cubicBezTo>
                  <a:pt x="42" y="20"/>
                  <a:pt x="54" y="12"/>
                  <a:pt x="67" y="7"/>
                </a:cubicBezTo>
                <a:cubicBezTo>
                  <a:pt x="80" y="2"/>
                  <a:pt x="94" y="0"/>
                  <a:pt x="109" y="0"/>
                </a:cubicBezTo>
                <a:cubicBezTo>
                  <a:pt x="123" y="0"/>
                  <a:pt x="136" y="2"/>
                  <a:pt x="148" y="6"/>
                </a:cubicBezTo>
                <a:cubicBezTo>
                  <a:pt x="160" y="10"/>
                  <a:pt x="170" y="15"/>
                  <a:pt x="179" y="23"/>
                </a:cubicBezTo>
                <a:cubicBezTo>
                  <a:pt x="188" y="30"/>
                  <a:pt x="195" y="40"/>
                  <a:pt x="200" y="50"/>
                </a:cubicBezTo>
                <a:cubicBezTo>
                  <a:pt x="205" y="61"/>
                  <a:pt x="207" y="74"/>
                  <a:pt x="207" y="87"/>
                </a:cubicBezTo>
                <a:cubicBezTo>
                  <a:pt x="207" y="97"/>
                  <a:pt x="205" y="106"/>
                  <a:pt x="202" y="115"/>
                </a:cubicBezTo>
                <a:cubicBezTo>
                  <a:pt x="199" y="123"/>
                  <a:pt x="194" y="130"/>
                  <a:pt x="188" y="137"/>
                </a:cubicBezTo>
                <a:cubicBezTo>
                  <a:pt x="182" y="143"/>
                  <a:pt x="175" y="148"/>
                  <a:pt x="167" y="151"/>
                </a:cubicBezTo>
                <a:cubicBezTo>
                  <a:pt x="159" y="155"/>
                  <a:pt x="151" y="157"/>
                  <a:pt x="141" y="157"/>
                </a:cubicBezTo>
                <a:cubicBezTo>
                  <a:pt x="138" y="157"/>
                  <a:pt x="134" y="156"/>
                  <a:pt x="131" y="156"/>
                </a:cubicBezTo>
                <a:cubicBezTo>
                  <a:pt x="128" y="155"/>
                  <a:pt x="125" y="153"/>
                  <a:pt x="123" y="151"/>
                </a:cubicBezTo>
                <a:cubicBezTo>
                  <a:pt x="121" y="149"/>
                  <a:pt x="119" y="147"/>
                  <a:pt x="118" y="144"/>
                </a:cubicBezTo>
                <a:cubicBezTo>
                  <a:pt x="117" y="140"/>
                  <a:pt x="116" y="137"/>
                  <a:pt x="117" y="132"/>
                </a:cubicBezTo>
                <a:cubicBezTo>
                  <a:pt x="116" y="132"/>
                  <a:pt x="116" y="132"/>
                  <a:pt x="116" y="132"/>
                </a:cubicBezTo>
                <a:cubicBezTo>
                  <a:pt x="114" y="135"/>
                  <a:pt x="111" y="138"/>
                  <a:pt x="109" y="141"/>
                </a:cubicBezTo>
                <a:cubicBezTo>
                  <a:pt x="106" y="144"/>
                  <a:pt x="103" y="147"/>
                  <a:pt x="100" y="149"/>
                </a:cubicBezTo>
                <a:cubicBezTo>
                  <a:pt x="97" y="152"/>
                  <a:pt x="93" y="153"/>
                  <a:pt x="89" y="155"/>
                </a:cubicBezTo>
                <a:cubicBezTo>
                  <a:pt x="86" y="156"/>
                  <a:pt x="81" y="157"/>
                  <a:pt x="77" y="157"/>
                </a:cubicBezTo>
                <a:cubicBezTo>
                  <a:pt x="73" y="157"/>
                  <a:pt x="70" y="156"/>
                  <a:pt x="66" y="154"/>
                </a:cubicBezTo>
                <a:cubicBezTo>
                  <a:pt x="63" y="153"/>
                  <a:pt x="60" y="151"/>
                  <a:pt x="58" y="148"/>
                </a:cubicBezTo>
                <a:cubicBezTo>
                  <a:pt x="55" y="145"/>
                  <a:pt x="53" y="141"/>
                  <a:pt x="52" y="137"/>
                </a:cubicBezTo>
                <a:cubicBezTo>
                  <a:pt x="51" y="133"/>
                  <a:pt x="50" y="129"/>
                  <a:pt x="50" y="124"/>
                </a:cubicBezTo>
                <a:cubicBezTo>
                  <a:pt x="50" y="114"/>
                  <a:pt x="51" y="105"/>
                  <a:pt x="54" y="96"/>
                </a:cubicBezTo>
                <a:cubicBezTo>
                  <a:pt x="57" y="87"/>
                  <a:pt x="62" y="80"/>
                  <a:pt x="67" y="73"/>
                </a:cubicBezTo>
                <a:cubicBezTo>
                  <a:pt x="72" y="66"/>
                  <a:pt x="78" y="60"/>
                  <a:pt x="85" y="56"/>
                </a:cubicBezTo>
                <a:cubicBezTo>
                  <a:pt x="92" y="52"/>
                  <a:pt x="99" y="50"/>
                  <a:pt x="107" y="50"/>
                </a:cubicBezTo>
                <a:cubicBezTo>
                  <a:pt x="112" y="50"/>
                  <a:pt x="117" y="51"/>
                  <a:pt x="120" y="52"/>
                </a:cubicBezTo>
                <a:cubicBezTo>
                  <a:pt x="124" y="54"/>
                  <a:pt x="127" y="56"/>
                  <a:pt x="130" y="59"/>
                </a:cubicBezTo>
                <a:lnTo>
                  <a:pt x="137" y="51"/>
                </a:lnTo>
                <a:close/>
                <a:moveTo>
                  <a:pt x="123" y="79"/>
                </a:moveTo>
                <a:cubicBezTo>
                  <a:pt x="121" y="77"/>
                  <a:pt x="119" y="76"/>
                  <a:pt x="117" y="75"/>
                </a:cubicBezTo>
                <a:cubicBezTo>
                  <a:pt x="115" y="74"/>
                  <a:pt x="112" y="74"/>
                  <a:pt x="109" y="74"/>
                </a:cubicBezTo>
                <a:cubicBezTo>
                  <a:pt x="104" y="74"/>
                  <a:pt x="100" y="75"/>
                  <a:pt x="96" y="78"/>
                </a:cubicBezTo>
                <a:cubicBezTo>
                  <a:pt x="92" y="80"/>
                  <a:pt x="89" y="83"/>
                  <a:pt x="86" y="88"/>
                </a:cubicBezTo>
                <a:cubicBezTo>
                  <a:pt x="84" y="92"/>
                  <a:pt x="81" y="96"/>
                  <a:pt x="80" y="101"/>
                </a:cubicBezTo>
                <a:cubicBezTo>
                  <a:pt x="78" y="106"/>
                  <a:pt x="78" y="111"/>
                  <a:pt x="78" y="116"/>
                </a:cubicBezTo>
                <a:cubicBezTo>
                  <a:pt x="78" y="121"/>
                  <a:pt x="79" y="125"/>
                  <a:pt x="81" y="128"/>
                </a:cubicBezTo>
                <a:cubicBezTo>
                  <a:pt x="83" y="132"/>
                  <a:pt x="86" y="133"/>
                  <a:pt x="91" y="133"/>
                </a:cubicBezTo>
                <a:cubicBezTo>
                  <a:pt x="93" y="133"/>
                  <a:pt x="96" y="133"/>
                  <a:pt x="98" y="131"/>
                </a:cubicBezTo>
                <a:cubicBezTo>
                  <a:pt x="100" y="130"/>
                  <a:pt x="103" y="128"/>
                  <a:pt x="105" y="126"/>
                </a:cubicBezTo>
                <a:cubicBezTo>
                  <a:pt x="107" y="124"/>
                  <a:pt x="110" y="122"/>
                  <a:pt x="112" y="119"/>
                </a:cubicBezTo>
                <a:cubicBezTo>
                  <a:pt x="114" y="116"/>
                  <a:pt x="116" y="113"/>
                  <a:pt x="117" y="110"/>
                </a:cubicBezTo>
                <a:lnTo>
                  <a:pt x="123" y="79"/>
                </a:lnTo>
                <a:close/>
              </a:path>
            </a:pathLst>
          </a:custGeom>
          <a:solidFill>
            <a:srgbClr val="3498DB"/>
          </a:solidFill>
          <a:ln>
            <a:noFill/>
          </a:ln>
        </p:spPr>
        <p:txBody>
          <a:bodyPr anchor="ctr">
            <a:normAutofit fontScale="90000" lnSpcReduction="10000"/>
          </a:bodyPr>
          <a:lstStyle/>
          <a:p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42" name="KSO_Shape"/>
          <p:cNvSpPr/>
          <p:nvPr>
            <p:custDataLst>
              <p:tags r:id="rId16"/>
            </p:custDataLst>
          </p:nvPr>
        </p:nvSpPr>
        <p:spPr bwMode="auto">
          <a:xfrm>
            <a:off x="4788926" y="4011490"/>
            <a:ext cx="226127" cy="342617"/>
          </a:xfrm>
          <a:custGeom>
            <a:avLst/>
            <a:gdLst>
              <a:gd name="T0" fmla="*/ 2147483646 w 4113"/>
              <a:gd name="T1" fmla="*/ 85372087 h 6240"/>
              <a:gd name="T2" fmla="*/ 2147483646 w 4113"/>
              <a:gd name="T3" fmla="*/ 967426774 h 6240"/>
              <a:gd name="T4" fmla="*/ 2147483646 w 4113"/>
              <a:gd name="T5" fmla="*/ 2147483646 h 6240"/>
              <a:gd name="T6" fmla="*/ 2147483646 w 4113"/>
              <a:gd name="T7" fmla="*/ 2147483646 h 6240"/>
              <a:gd name="T8" fmla="*/ 2147483646 w 4113"/>
              <a:gd name="T9" fmla="*/ 2147483646 h 6240"/>
              <a:gd name="T10" fmla="*/ 2147483646 w 4113"/>
              <a:gd name="T11" fmla="*/ 2147483646 h 6240"/>
              <a:gd name="T12" fmla="*/ 2147483646 w 4113"/>
              <a:gd name="T13" fmla="*/ 2147483646 h 6240"/>
              <a:gd name="T14" fmla="*/ 2147483646 w 4113"/>
              <a:gd name="T15" fmla="*/ 2147483646 h 6240"/>
              <a:gd name="T16" fmla="*/ 2147483646 w 4113"/>
              <a:gd name="T17" fmla="*/ 2147483646 h 6240"/>
              <a:gd name="T18" fmla="*/ 2147483646 w 4113"/>
              <a:gd name="T19" fmla="*/ 2147483646 h 6240"/>
              <a:gd name="T20" fmla="*/ 2147483646 w 4113"/>
              <a:gd name="T21" fmla="*/ 2147483646 h 6240"/>
              <a:gd name="T22" fmla="*/ 2147483646 w 4113"/>
              <a:gd name="T23" fmla="*/ 2147483646 h 6240"/>
              <a:gd name="T24" fmla="*/ 2147483646 w 4113"/>
              <a:gd name="T25" fmla="*/ 2147483646 h 6240"/>
              <a:gd name="T26" fmla="*/ 2147483646 w 4113"/>
              <a:gd name="T27" fmla="*/ 2147483646 h 6240"/>
              <a:gd name="T28" fmla="*/ 2147483646 w 4113"/>
              <a:gd name="T29" fmla="*/ 2147483646 h 6240"/>
              <a:gd name="T30" fmla="*/ 2147483646 w 4113"/>
              <a:gd name="T31" fmla="*/ 2147483646 h 6240"/>
              <a:gd name="T32" fmla="*/ 2147483646 w 4113"/>
              <a:gd name="T33" fmla="*/ 2147483646 h 6240"/>
              <a:gd name="T34" fmla="*/ 2147483646 w 4113"/>
              <a:gd name="T35" fmla="*/ 2147483646 h 6240"/>
              <a:gd name="T36" fmla="*/ 1256100170 w 4113"/>
              <a:gd name="T37" fmla="*/ 2147483646 h 6240"/>
              <a:gd name="T38" fmla="*/ 171286262 w 4113"/>
              <a:gd name="T39" fmla="*/ 2147483646 h 6240"/>
              <a:gd name="T40" fmla="*/ 0 w 4113"/>
              <a:gd name="T41" fmla="*/ 2147483646 h 6240"/>
              <a:gd name="T42" fmla="*/ 485358151 w 4113"/>
              <a:gd name="T43" fmla="*/ 2147483646 h 6240"/>
              <a:gd name="T44" fmla="*/ 1912744888 w 4113"/>
              <a:gd name="T45" fmla="*/ 2147483646 h 6240"/>
              <a:gd name="T46" fmla="*/ 2147483646 w 4113"/>
              <a:gd name="T47" fmla="*/ 2147483646 h 6240"/>
              <a:gd name="T48" fmla="*/ 2147483646 w 4113"/>
              <a:gd name="T49" fmla="*/ 2147483646 h 6240"/>
              <a:gd name="T50" fmla="*/ 2147483646 w 4113"/>
              <a:gd name="T51" fmla="*/ 967426774 h 6240"/>
              <a:gd name="T52" fmla="*/ 2147483646 w 4113"/>
              <a:gd name="T53" fmla="*/ 85372087 h 6240"/>
              <a:gd name="T54" fmla="*/ 2147483646 w 4113"/>
              <a:gd name="T55" fmla="*/ 2147483646 h 6240"/>
              <a:gd name="T56" fmla="*/ 2147483646 w 4113"/>
              <a:gd name="T57" fmla="*/ 2147483646 h 6240"/>
              <a:gd name="T58" fmla="*/ 2147483646 w 4113"/>
              <a:gd name="T59" fmla="*/ 2147483646 h 6240"/>
              <a:gd name="T60" fmla="*/ 2147483646 w 4113"/>
              <a:gd name="T61" fmla="*/ 2147483646 h 6240"/>
              <a:gd name="T62" fmla="*/ 2147483646 w 4113"/>
              <a:gd name="T63" fmla="*/ 2147483646 h 6240"/>
              <a:gd name="T64" fmla="*/ 2147483646 w 4113"/>
              <a:gd name="T65" fmla="*/ 2147483646 h 6240"/>
              <a:gd name="T66" fmla="*/ 2147483646 w 4113"/>
              <a:gd name="T67" fmla="*/ 2147483646 h 6240"/>
              <a:gd name="T68" fmla="*/ 2147483646 w 4113"/>
              <a:gd name="T69" fmla="*/ 2147483646 h 6240"/>
              <a:gd name="T70" fmla="*/ 2147483646 w 4113"/>
              <a:gd name="T71" fmla="*/ 2147483646 h 6240"/>
              <a:gd name="T72" fmla="*/ 2147483646 w 4113"/>
              <a:gd name="T73" fmla="*/ 2147483646 h 6240"/>
              <a:gd name="T74" fmla="*/ 2147483646 w 4113"/>
              <a:gd name="T75" fmla="*/ 2147483646 h 6240"/>
              <a:gd name="T76" fmla="*/ 2147483646 w 4113"/>
              <a:gd name="T77" fmla="*/ 2147483646 h 6240"/>
              <a:gd name="T78" fmla="*/ 2147483646 w 4113"/>
              <a:gd name="T79" fmla="*/ 2147483646 h 6240"/>
              <a:gd name="T80" fmla="*/ 2147483646 w 4113"/>
              <a:gd name="T81" fmla="*/ 2147483646 h 6240"/>
              <a:gd name="T82" fmla="*/ 2147483646 w 4113"/>
              <a:gd name="T83" fmla="*/ 2147483646 h 6240"/>
              <a:gd name="T84" fmla="*/ 2147483646 w 4113"/>
              <a:gd name="T85" fmla="*/ 2147483646 h 6240"/>
              <a:gd name="T86" fmla="*/ 2147483646 w 4113"/>
              <a:gd name="T87" fmla="*/ 2147483646 h 6240"/>
              <a:gd name="T88" fmla="*/ 2147483646 w 4113"/>
              <a:gd name="T89" fmla="*/ 2147483646 h 6240"/>
              <a:gd name="T90" fmla="*/ 2147483646 w 4113"/>
              <a:gd name="T91" fmla="*/ 2147483646 h 6240"/>
              <a:gd name="T92" fmla="*/ 2147483646 w 4113"/>
              <a:gd name="T93" fmla="*/ 2147483646 h 6240"/>
              <a:gd name="T94" fmla="*/ 2147483646 w 4113"/>
              <a:gd name="T95" fmla="*/ 2147483646 h 6240"/>
              <a:gd name="T96" fmla="*/ 2147483646 w 4113"/>
              <a:gd name="T97" fmla="*/ 2147483646 h 6240"/>
              <a:gd name="T98" fmla="*/ 2147483646 w 4113"/>
              <a:gd name="T99" fmla="*/ 2147483646 h 6240"/>
              <a:gd name="T100" fmla="*/ 2147483646 w 4113"/>
              <a:gd name="T101" fmla="*/ 2147483646 h 6240"/>
              <a:gd name="T102" fmla="*/ 2147483646 w 4113"/>
              <a:gd name="T103" fmla="*/ 2147483646 h 6240"/>
              <a:gd name="T104" fmla="*/ 2147483646 w 4113"/>
              <a:gd name="T105" fmla="*/ 2147483646 h 6240"/>
              <a:gd name="T106" fmla="*/ 2147483646 w 4113"/>
              <a:gd name="T107" fmla="*/ 2147483646 h 6240"/>
              <a:gd name="T108" fmla="*/ 2147483646 w 4113"/>
              <a:gd name="T109" fmla="*/ 2147483646 h 6240"/>
              <a:gd name="T110" fmla="*/ 2147483646 w 4113"/>
              <a:gd name="T111" fmla="*/ 2147483646 h 6240"/>
              <a:gd name="T112" fmla="*/ 2147483646 w 4113"/>
              <a:gd name="T113" fmla="*/ 2147483646 h 62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113" h="6240">
                <a:moveTo>
                  <a:pt x="552" y="0"/>
                </a:moveTo>
                <a:lnTo>
                  <a:pt x="3561" y="0"/>
                </a:lnTo>
                <a:lnTo>
                  <a:pt x="3589" y="1"/>
                </a:lnTo>
                <a:lnTo>
                  <a:pt x="3617" y="3"/>
                </a:lnTo>
                <a:lnTo>
                  <a:pt x="3645" y="7"/>
                </a:lnTo>
                <a:lnTo>
                  <a:pt x="3672" y="12"/>
                </a:lnTo>
                <a:lnTo>
                  <a:pt x="3698" y="17"/>
                </a:lnTo>
                <a:lnTo>
                  <a:pt x="3725" y="25"/>
                </a:lnTo>
                <a:lnTo>
                  <a:pt x="3751" y="34"/>
                </a:lnTo>
                <a:lnTo>
                  <a:pt x="3775" y="44"/>
                </a:lnTo>
                <a:lnTo>
                  <a:pt x="3799" y="55"/>
                </a:lnTo>
                <a:lnTo>
                  <a:pt x="3824" y="67"/>
                </a:lnTo>
                <a:lnTo>
                  <a:pt x="3847" y="80"/>
                </a:lnTo>
                <a:lnTo>
                  <a:pt x="3869" y="95"/>
                </a:lnTo>
                <a:lnTo>
                  <a:pt x="3891" y="110"/>
                </a:lnTo>
                <a:lnTo>
                  <a:pt x="3912" y="127"/>
                </a:lnTo>
                <a:lnTo>
                  <a:pt x="3932" y="144"/>
                </a:lnTo>
                <a:lnTo>
                  <a:pt x="3950" y="163"/>
                </a:lnTo>
                <a:lnTo>
                  <a:pt x="3969" y="182"/>
                </a:lnTo>
                <a:lnTo>
                  <a:pt x="3986" y="202"/>
                </a:lnTo>
                <a:lnTo>
                  <a:pt x="4002" y="223"/>
                </a:lnTo>
                <a:lnTo>
                  <a:pt x="4019" y="245"/>
                </a:lnTo>
                <a:lnTo>
                  <a:pt x="4033" y="267"/>
                </a:lnTo>
                <a:lnTo>
                  <a:pt x="4047" y="290"/>
                </a:lnTo>
                <a:lnTo>
                  <a:pt x="4058" y="313"/>
                </a:lnTo>
                <a:lnTo>
                  <a:pt x="4070" y="338"/>
                </a:lnTo>
                <a:lnTo>
                  <a:pt x="4079" y="363"/>
                </a:lnTo>
                <a:lnTo>
                  <a:pt x="4088" y="389"/>
                </a:lnTo>
                <a:lnTo>
                  <a:pt x="4095" y="414"/>
                </a:lnTo>
                <a:lnTo>
                  <a:pt x="4101" y="441"/>
                </a:lnTo>
                <a:lnTo>
                  <a:pt x="4107" y="469"/>
                </a:lnTo>
                <a:lnTo>
                  <a:pt x="4110" y="497"/>
                </a:lnTo>
                <a:lnTo>
                  <a:pt x="4113" y="525"/>
                </a:lnTo>
                <a:lnTo>
                  <a:pt x="4113" y="553"/>
                </a:lnTo>
                <a:lnTo>
                  <a:pt x="4113" y="5688"/>
                </a:lnTo>
                <a:lnTo>
                  <a:pt x="4113" y="5716"/>
                </a:lnTo>
                <a:lnTo>
                  <a:pt x="4110" y="5744"/>
                </a:lnTo>
                <a:lnTo>
                  <a:pt x="4107" y="5772"/>
                </a:lnTo>
                <a:lnTo>
                  <a:pt x="4101" y="5798"/>
                </a:lnTo>
                <a:lnTo>
                  <a:pt x="4095" y="5825"/>
                </a:lnTo>
                <a:lnTo>
                  <a:pt x="4088" y="5852"/>
                </a:lnTo>
                <a:lnTo>
                  <a:pt x="4079" y="5877"/>
                </a:lnTo>
                <a:lnTo>
                  <a:pt x="4070" y="5902"/>
                </a:lnTo>
                <a:lnTo>
                  <a:pt x="4058" y="5926"/>
                </a:lnTo>
                <a:lnTo>
                  <a:pt x="4047" y="5950"/>
                </a:lnTo>
                <a:lnTo>
                  <a:pt x="4033" y="5974"/>
                </a:lnTo>
                <a:lnTo>
                  <a:pt x="4019" y="5996"/>
                </a:lnTo>
                <a:lnTo>
                  <a:pt x="4002" y="6018"/>
                </a:lnTo>
                <a:lnTo>
                  <a:pt x="3986" y="6039"/>
                </a:lnTo>
                <a:lnTo>
                  <a:pt x="3969" y="6058"/>
                </a:lnTo>
                <a:lnTo>
                  <a:pt x="3950" y="6078"/>
                </a:lnTo>
                <a:lnTo>
                  <a:pt x="3932" y="6096"/>
                </a:lnTo>
                <a:lnTo>
                  <a:pt x="3912" y="6113"/>
                </a:lnTo>
                <a:lnTo>
                  <a:pt x="3891" y="6129"/>
                </a:lnTo>
                <a:lnTo>
                  <a:pt x="3869" y="6146"/>
                </a:lnTo>
                <a:lnTo>
                  <a:pt x="3847" y="6159"/>
                </a:lnTo>
                <a:lnTo>
                  <a:pt x="3824" y="6173"/>
                </a:lnTo>
                <a:lnTo>
                  <a:pt x="3799" y="6185"/>
                </a:lnTo>
                <a:lnTo>
                  <a:pt x="3775" y="6197"/>
                </a:lnTo>
                <a:lnTo>
                  <a:pt x="3751" y="6206"/>
                </a:lnTo>
                <a:lnTo>
                  <a:pt x="3725" y="6215"/>
                </a:lnTo>
                <a:lnTo>
                  <a:pt x="3698" y="6222"/>
                </a:lnTo>
                <a:lnTo>
                  <a:pt x="3672" y="6229"/>
                </a:lnTo>
                <a:lnTo>
                  <a:pt x="3645" y="6234"/>
                </a:lnTo>
                <a:lnTo>
                  <a:pt x="3617" y="6237"/>
                </a:lnTo>
                <a:lnTo>
                  <a:pt x="3589" y="6240"/>
                </a:lnTo>
                <a:lnTo>
                  <a:pt x="3561" y="6240"/>
                </a:lnTo>
                <a:lnTo>
                  <a:pt x="552" y="6240"/>
                </a:lnTo>
                <a:lnTo>
                  <a:pt x="523" y="6240"/>
                </a:lnTo>
                <a:lnTo>
                  <a:pt x="495" y="6237"/>
                </a:lnTo>
                <a:lnTo>
                  <a:pt x="469" y="6234"/>
                </a:lnTo>
                <a:lnTo>
                  <a:pt x="441" y="6229"/>
                </a:lnTo>
                <a:lnTo>
                  <a:pt x="414" y="6222"/>
                </a:lnTo>
                <a:lnTo>
                  <a:pt x="388" y="6215"/>
                </a:lnTo>
                <a:lnTo>
                  <a:pt x="363" y="6206"/>
                </a:lnTo>
                <a:lnTo>
                  <a:pt x="337" y="6197"/>
                </a:lnTo>
                <a:lnTo>
                  <a:pt x="313" y="6185"/>
                </a:lnTo>
                <a:lnTo>
                  <a:pt x="289" y="6173"/>
                </a:lnTo>
                <a:lnTo>
                  <a:pt x="267" y="6159"/>
                </a:lnTo>
                <a:lnTo>
                  <a:pt x="243" y="6146"/>
                </a:lnTo>
                <a:lnTo>
                  <a:pt x="222" y="6129"/>
                </a:lnTo>
                <a:lnTo>
                  <a:pt x="202" y="6113"/>
                </a:lnTo>
                <a:lnTo>
                  <a:pt x="181" y="6096"/>
                </a:lnTo>
                <a:lnTo>
                  <a:pt x="162" y="6078"/>
                </a:lnTo>
                <a:lnTo>
                  <a:pt x="143" y="6058"/>
                </a:lnTo>
                <a:lnTo>
                  <a:pt x="126" y="6039"/>
                </a:lnTo>
                <a:lnTo>
                  <a:pt x="110" y="6018"/>
                </a:lnTo>
                <a:lnTo>
                  <a:pt x="95" y="5996"/>
                </a:lnTo>
                <a:lnTo>
                  <a:pt x="80" y="5974"/>
                </a:lnTo>
                <a:lnTo>
                  <a:pt x="67" y="5950"/>
                </a:lnTo>
                <a:lnTo>
                  <a:pt x="54" y="5926"/>
                </a:lnTo>
                <a:lnTo>
                  <a:pt x="44" y="5902"/>
                </a:lnTo>
                <a:lnTo>
                  <a:pt x="33" y="5877"/>
                </a:lnTo>
                <a:lnTo>
                  <a:pt x="25" y="5852"/>
                </a:lnTo>
                <a:lnTo>
                  <a:pt x="17" y="5825"/>
                </a:lnTo>
                <a:lnTo>
                  <a:pt x="11" y="5798"/>
                </a:lnTo>
                <a:lnTo>
                  <a:pt x="6" y="5772"/>
                </a:lnTo>
                <a:lnTo>
                  <a:pt x="3" y="5744"/>
                </a:lnTo>
                <a:lnTo>
                  <a:pt x="1" y="5716"/>
                </a:lnTo>
                <a:lnTo>
                  <a:pt x="0" y="5688"/>
                </a:lnTo>
                <a:lnTo>
                  <a:pt x="0" y="553"/>
                </a:lnTo>
                <a:lnTo>
                  <a:pt x="1" y="525"/>
                </a:lnTo>
                <a:lnTo>
                  <a:pt x="3" y="497"/>
                </a:lnTo>
                <a:lnTo>
                  <a:pt x="6" y="469"/>
                </a:lnTo>
                <a:lnTo>
                  <a:pt x="11" y="441"/>
                </a:lnTo>
                <a:lnTo>
                  <a:pt x="17" y="414"/>
                </a:lnTo>
                <a:lnTo>
                  <a:pt x="25" y="389"/>
                </a:lnTo>
                <a:lnTo>
                  <a:pt x="33" y="363"/>
                </a:lnTo>
                <a:lnTo>
                  <a:pt x="44" y="338"/>
                </a:lnTo>
                <a:lnTo>
                  <a:pt x="54" y="313"/>
                </a:lnTo>
                <a:lnTo>
                  <a:pt x="67" y="290"/>
                </a:lnTo>
                <a:lnTo>
                  <a:pt x="80" y="267"/>
                </a:lnTo>
                <a:lnTo>
                  <a:pt x="95" y="245"/>
                </a:lnTo>
                <a:lnTo>
                  <a:pt x="110" y="223"/>
                </a:lnTo>
                <a:lnTo>
                  <a:pt x="126" y="202"/>
                </a:lnTo>
                <a:lnTo>
                  <a:pt x="143" y="182"/>
                </a:lnTo>
                <a:lnTo>
                  <a:pt x="162" y="163"/>
                </a:lnTo>
                <a:lnTo>
                  <a:pt x="181" y="144"/>
                </a:lnTo>
                <a:lnTo>
                  <a:pt x="202" y="127"/>
                </a:lnTo>
                <a:lnTo>
                  <a:pt x="222" y="110"/>
                </a:lnTo>
                <a:lnTo>
                  <a:pt x="243" y="95"/>
                </a:lnTo>
                <a:lnTo>
                  <a:pt x="267" y="80"/>
                </a:lnTo>
                <a:lnTo>
                  <a:pt x="289" y="67"/>
                </a:lnTo>
                <a:lnTo>
                  <a:pt x="313" y="55"/>
                </a:lnTo>
                <a:lnTo>
                  <a:pt x="337" y="44"/>
                </a:lnTo>
                <a:lnTo>
                  <a:pt x="363" y="34"/>
                </a:lnTo>
                <a:lnTo>
                  <a:pt x="388" y="25"/>
                </a:lnTo>
                <a:lnTo>
                  <a:pt x="414" y="17"/>
                </a:lnTo>
                <a:lnTo>
                  <a:pt x="441" y="12"/>
                </a:lnTo>
                <a:lnTo>
                  <a:pt x="469" y="7"/>
                </a:lnTo>
                <a:lnTo>
                  <a:pt x="495" y="3"/>
                </a:lnTo>
                <a:lnTo>
                  <a:pt x="523" y="1"/>
                </a:lnTo>
                <a:lnTo>
                  <a:pt x="552" y="0"/>
                </a:lnTo>
                <a:close/>
                <a:moveTo>
                  <a:pt x="463" y="891"/>
                </a:moveTo>
                <a:lnTo>
                  <a:pt x="463" y="3086"/>
                </a:lnTo>
                <a:lnTo>
                  <a:pt x="3638" y="3086"/>
                </a:lnTo>
                <a:lnTo>
                  <a:pt x="3638" y="891"/>
                </a:lnTo>
                <a:lnTo>
                  <a:pt x="463" y="891"/>
                </a:lnTo>
                <a:close/>
                <a:moveTo>
                  <a:pt x="1275" y="290"/>
                </a:moveTo>
                <a:lnTo>
                  <a:pt x="1275" y="525"/>
                </a:lnTo>
                <a:lnTo>
                  <a:pt x="2717" y="525"/>
                </a:lnTo>
                <a:lnTo>
                  <a:pt x="2717" y="290"/>
                </a:lnTo>
                <a:lnTo>
                  <a:pt x="1275" y="290"/>
                </a:lnTo>
                <a:close/>
                <a:moveTo>
                  <a:pt x="1725" y="3326"/>
                </a:moveTo>
                <a:lnTo>
                  <a:pt x="1725" y="3326"/>
                </a:lnTo>
                <a:lnTo>
                  <a:pt x="1705" y="3328"/>
                </a:lnTo>
                <a:lnTo>
                  <a:pt x="1685" y="3330"/>
                </a:lnTo>
                <a:lnTo>
                  <a:pt x="1667" y="3336"/>
                </a:lnTo>
                <a:lnTo>
                  <a:pt x="1649" y="3342"/>
                </a:lnTo>
                <a:lnTo>
                  <a:pt x="1632" y="3350"/>
                </a:lnTo>
                <a:lnTo>
                  <a:pt x="1616" y="3360"/>
                </a:lnTo>
                <a:lnTo>
                  <a:pt x="1600" y="3371"/>
                </a:lnTo>
                <a:lnTo>
                  <a:pt x="1587" y="3383"/>
                </a:lnTo>
                <a:lnTo>
                  <a:pt x="1575" y="3397"/>
                </a:lnTo>
                <a:lnTo>
                  <a:pt x="1563" y="3412"/>
                </a:lnTo>
                <a:lnTo>
                  <a:pt x="1553" y="3429"/>
                </a:lnTo>
                <a:lnTo>
                  <a:pt x="1545" y="3446"/>
                </a:lnTo>
                <a:lnTo>
                  <a:pt x="1539" y="3463"/>
                </a:lnTo>
                <a:lnTo>
                  <a:pt x="1534" y="3482"/>
                </a:lnTo>
                <a:lnTo>
                  <a:pt x="1531" y="3502"/>
                </a:lnTo>
                <a:lnTo>
                  <a:pt x="1530" y="3522"/>
                </a:lnTo>
                <a:lnTo>
                  <a:pt x="1530" y="3822"/>
                </a:lnTo>
                <a:lnTo>
                  <a:pt x="1531" y="3842"/>
                </a:lnTo>
                <a:lnTo>
                  <a:pt x="1534" y="3862"/>
                </a:lnTo>
                <a:lnTo>
                  <a:pt x="1539" y="3880"/>
                </a:lnTo>
                <a:lnTo>
                  <a:pt x="1545" y="3898"/>
                </a:lnTo>
                <a:lnTo>
                  <a:pt x="1553" y="3915"/>
                </a:lnTo>
                <a:lnTo>
                  <a:pt x="1563" y="3931"/>
                </a:lnTo>
                <a:lnTo>
                  <a:pt x="1575" y="3946"/>
                </a:lnTo>
                <a:lnTo>
                  <a:pt x="1587" y="3960"/>
                </a:lnTo>
                <a:lnTo>
                  <a:pt x="1600" y="3973"/>
                </a:lnTo>
                <a:lnTo>
                  <a:pt x="1616" y="3984"/>
                </a:lnTo>
                <a:lnTo>
                  <a:pt x="1632" y="3994"/>
                </a:lnTo>
                <a:lnTo>
                  <a:pt x="1649" y="4002"/>
                </a:lnTo>
                <a:lnTo>
                  <a:pt x="1667" y="4009"/>
                </a:lnTo>
                <a:lnTo>
                  <a:pt x="1685" y="4014"/>
                </a:lnTo>
                <a:lnTo>
                  <a:pt x="1705" y="4016"/>
                </a:lnTo>
                <a:lnTo>
                  <a:pt x="1725" y="4017"/>
                </a:lnTo>
                <a:lnTo>
                  <a:pt x="2314" y="4017"/>
                </a:lnTo>
                <a:lnTo>
                  <a:pt x="2334" y="4016"/>
                </a:lnTo>
                <a:lnTo>
                  <a:pt x="2354" y="4014"/>
                </a:lnTo>
                <a:lnTo>
                  <a:pt x="2372" y="4009"/>
                </a:lnTo>
                <a:lnTo>
                  <a:pt x="2390" y="4002"/>
                </a:lnTo>
                <a:lnTo>
                  <a:pt x="2407" y="3994"/>
                </a:lnTo>
                <a:lnTo>
                  <a:pt x="2424" y="3984"/>
                </a:lnTo>
                <a:lnTo>
                  <a:pt x="2439" y="3973"/>
                </a:lnTo>
                <a:lnTo>
                  <a:pt x="2453" y="3960"/>
                </a:lnTo>
                <a:lnTo>
                  <a:pt x="2465" y="3946"/>
                </a:lnTo>
                <a:lnTo>
                  <a:pt x="2476" y="3931"/>
                </a:lnTo>
                <a:lnTo>
                  <a:pt x="2486" y="3915"/>
                </a:lnTo>
                <a:lnTo>
                  <a:pt x="2494" y="3898"/>
                </a:lnTo>
                <a:lnTo>
                  <a:pt x="2500" y="3880"/>
                </a:lnTo>
                <a:lnTo>
                  <a:pt x="2506" y="3862"/>
                </a:lnTo>
                <a:lnTo>
                  <a:pt x="2508" y="3842"/>
                </a:lnTo>
                <a:lnTo>
                  <a:pt x="2509" y="3822"/>
                </a:lnTo>
                <a:lnTo>
                  <a:pt x="2509" y="3522"/>
                </a:lnTo>
                <a:lnTo>
                  <a:pt x="2508" y="3502"/>
                </a:lnTo>
                <a:lnTo>
                  <a:pt x="2506" y="3482"/>
                </a:lnTo>
                <a:lnTo>
                  <a:pt x="2500" y="3463"/>
                </a:lnTo>
                <a:lnTo>
                  <a:pt x="2494" y="3446"/>
                </a:lnTo>
                <a:lnTo>
                  <a:pt x="2486" y="3429"/>
                </a:lnTo>
                <a:lnTo>
                  <a:pt x="2476" y="3412"/>
                </a:lnTo>
                <a:lnTo>
                  <a:pt x="2465" y="3397"/>
                </a:lnTo>
                <a:lnTo>
                  <a:pt x="2453" y="3383"/>
                </a:lnTo>
                <a:lnTo>
                  <a:pt x="2439" y="3371"/>
                </a:lnTo>
                <a:lnTo>
                  <a:pt x="2424" y="3360"/>
                </a:lnTo>
                <a:lnTo>
                  <a:pt x="2407" y="3350"/>
                </a:lnTo>
                <a:lnTo>
                  <a:pt x="2390" y="3342"/>
                </a:lnTo>
                <a:lnTo>
                  <a:pt x="2372" y="3336"/>
                </a:lnTo>
                <a:lnTo>
                  <a:pt x="2354" y="3330"/>
                </a:lnTo>
                <a:lnTo>
                  <a:pt x="2334" y="3328"/>
                </a:lnTo>
                <a:lnTo>
                  <a:pt x="2314" y="3326"/>
                </a:lnTo>
                <a:lnTo>
                  <a:pt x="1725" y="3326"/>
                </a:lnTo>
                <a:close/>
                <a:moveTo>
                  <a:pt x="1391" y="3563"/>
                </a:moveTo>
                <a:lnTo>
                  <a:pt x="515" y="3563"/>
                </a:lnTo>
                <a:lnTo>
                  <a:pt x="515" y="3775"/>
                </a:lnTo>
                <a:lnTo>
                  <a:pt x="1391" y="3775"/>
                </a:lnTo>
                <a:lnTo>
                  <a:pt x="1391" y="3563"/>
                </a:lnTo>
                <a:close/>
                <a:moveTo>
                  <a:pt x="3525" y="3563"/>
                </a:moveTo>
                <a:lnTo>
                  <a:pt x="2649" y="3563"/>
                </a:lnTo>
                <a:lnTo>
                  <a:pt x="2649" y="3775"/>
                </a:lnTo>
                <a:lnTo>
                  <a:pt x="3525" y="3775"/>
                </a:lnTo>
                <a:lnTo>
                  <a:pt x="3525" y="3563"/>
                </a:lnTo>
                <a:close/>
                <a:moveTo>
                  <a:pt x="1390" y="4201"/>
                </a:moveTo>
                <a:lnTo>
                  <a:pt x="514" y="4201"/>
                </a:lnTo>
                <a:lnTo>
                  <a:pt x="514" y="4613"/>
                </a:lnTo>
                <a:lnTo>
                  <a:pt x="1390" y="4613"/>
                </a:lnTo>
                <a:lnTo>
                  <a:pt x="1390" y="4201"/>
                </a:lnTo>
                <a:close/>
                <a:moveTo>
                  <a:pt x="2458" y="4201"/>
                </a:moveTo>
                <a:lnTo>
                  <a:pt x="1582" y="4201"/>
                </a:lnTo>
                <a:lnTo>
                  <a:pt x="1582" y="4613"/>
                </a:lnTo>
                <a:lnTo>
                  <a:pt x="2458" y="4613"/>
                </a:lnTo>
                <a:lnTo>
                  <a:pt x="2458" y="4201"/>
                </a:lnTo>
                <a:close/>
                <a:moveTo>
                  <a:pt x="3518" y="4201"/>
                </a:moveTo>
                <a:lnTo>
                  <a:pt x="2642" y="4201"/>
                </a:lnTo>
                <a:lnTo>
                  <a:pt x="2642" y="4613"/>
                </a:lnTo>
                <a:lnTo>
                  <a:pt x="3518" y="4613"/>
                </a:lnTo>
                <a:lnTo>
                  <a:pt x="3518" y="4201"/>
                </a:lnTo>
                <a:close/>
                <a:moveTo>
                  <a:pt x="1390" y="4741"/>
                </a:moveTo>
                <a:lnTo>
                  <a:pt x="514" y="4741"/>
                </a:lnTo>
                <a:lnTo>
                  <a:pt x="514" y="5153"/>
                </a:lnTo>
                <a:lnTo>
                  <a:pt x="1390" y="5153"/>
                </a:lnTo>
                <a:lnTo>
                  <a:pt x="1390" y="4741"/>
                </a:lnTo>
                <a:close/>
                <a:moveTo>
                  <a:pt x="2458" y="4741"/>
                </a:moveTo>
                <a:lnTo>
                  <a:pt x="1582" y="4741"/>
                </a:lnTo>
                <a:lnTo>
                  <a:pt x="1582" y="5153"/>
                </a:lnTo>
                <a:lnTo>
                  <a:pt x="2458" y="5153"/>
                </a:lnTo>
                <a:lnTo>
                  <a:pt x="2458" y="4741"/>
                </a:lnTo>
                <a:close/>
                <a:moveTo>
                  <a:pt x="3518" y="4741"/>
                </a:moveTo>
                <a:lnTo>
                  <a:pt x="2642" y="4741"/>
                </a:lnTo>
                <a:lnTo>
                  <a:pt x="2642" y="5153"/>
                </a:lnTo>
                <a:lnTo>
                  <a:pt x="3518" y="5153"/>
                </a:lnTo>
                <a:lnTo>
                  <a:pt x="3518" y="4741"/>
                </a:lnTo>
                <a:close/>
                <a:moveTo>
                  <a:pt x="1390" y="5318"/>
                </a:moveTo>
                <a:lnTo>
                  <a:pt x="514" y="5318"/>
                </a:lnTo>
                <a:lnTo>
                  <a:pt x="514" y="5730"/>
                </a:lnTo>
                <a:lnTo>
                  <a:pt x="1390" y="5730"/>
                </a:lnTo>
                <a:lnTo>
                  <a:pt x="1390" y="5318"/>
                </a:lnTo>
                <a:close/>
                <a:moveTo>
                  <a:pt x="2458" y="5318"/>
                </a:moveTo>
                <a:lnTo>
                  <a:pt x="1582" y="5318"/>
                </a:lnTo>
                <a:lnTo>
                  <a:pt x="1582" y="5730"/>
                </a:lnTo>
                <a:lnTo>
                  <a:pt x="2458" y="5730"/>
                </a:lnTo>
                <a:lnTo>
                  <a:pt x="2458" y="5318"/>
                </a:lnTo>
                <a:close/>
                <a:moveTo>
                  <a:pt x="3518" y="5318"/>
                </a:moveTo>
                <a:lnTo>
                  <a:pt x="2642" y="5318"/>
                </a:lnTo>
                <a:lnTo>
                  <a:pt x="2642" y="5730"/>
                </a:lnTo>
                <a:lnTo>
                  <a:pt x="3518" y="5730"/>
                </a:lnTo>
                <a:lnTo>
                  <a:pt x="3518" y="5318"/>
                </a:lnTo>
                <a:close/>
              </a:path>
            </a:pathLst>
          </a:custGeom>
          <a:solidFill>
            <a:srgbClr val="9BBB59"/>
          </a:solidFill>
          <a:ln>
            <a:noFill/>
          </a:ln>
        </p:spPr>
        <p:txBody>
          <a:bodyPr anchor="ctr">
            <a:normAutofit fontScale="97500" lnSpcReduction="10000"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43" name="KSO_Shape"/>
          <p:cNvSpPr/>
          <p:nvPr>
            <p:custDataLst>
              <p:tags r:id="rId17"/>
            </p:custDataLst>
          </p:nvPr>
        </p:nvSpPr>
        <p:spPr>
          <a:xfrm flipH="1">
            <a:off x="7931322" y="2157958"/>
            <a:ext cx="257396" cy="332839"/>
          </a:xfrm>
          <a:custGeom>
            <a:avLst/>
            <a:gdLst/>
            <a:ahLst/>
            <a:cxnLst/>
            <a:rect l="l" t="t" r="r" b="b"/>
            <a:pathLst>
              <a:path w="1259674" h="1629655">
                <a:moveTo>
                  <a:pt x="653835" y="765559"/>
                </a:moveTo>
                <a:lnTo>
                  <a:pt x="605838" y="765559"/>
                </a:lnTo>
                <a:cubicBezTo>
                  <a:pt x="586150" y="765559"/>
                  <a:pt x="570190" y="781519"/>
                  <a:pt x="570190" y="801207"/>
                </a:cubicBezTo>
                <a:lnTo>
                  <a:pt x="570190" y="1594007"/>
                </a:lnTo>
                <a:cubicBezTo>
                  <a:pt x="570190" y="1613695"/>
                  <a:pt x="586150" y="1629655"/>
                  <a:pt x="605838" y="1629655"/>
                </a:cubicBezTo>
                <a:lnTo>
                  <a:pt x="653835" y="1629655"/>
                </a:lnTo>
                <a:cubicBezTo>
                  <a:pt x="673523" y="1629655"/>
                  <a:pt x="689483" y="1613695"/>
                  <a:pt x="689483" y="1594007"/>
                </a:cubicBezTo>
                <a:lnTo>
                  <a:pt x="689483" y="801207"/>
                </a:lnTo>
                <a:cubicBezTo>
                  <a:pt x="689483" y="781519"/>
                  <a:pt x="673523" y="765559"/>
                  <a:pt x="653835" y="765559"/>
                </a:cubicBezTo>
                <a:close/>
                <a:moveTo>
                  <a:pt x="629837" y="293110"/>
                </a:moveTo>
                <a:cubicBezTo>
                  <a:pt x="540228" y="293110"/>
                  <a:pt x="467586" y="365752"/>
                  <a:pt x="467586" y="455361"/>
                </a:cubicBezTo>
                <a:cubicBezTo>
                  <a:pt x="467586" y="544970"/>
                  <a:pt x="540228" y="617612"/>
                  <a:pt x="629837" y="617612"/>
                </a:cubicBezTo>
                <a:cubicBezTo>
                  <a:pt x="719446" y="617612"/>
                  <a:pt x="792088" y="544970"/>
                  <a:pt x="792088" y="455361"/>
                </a:cubicBezTo>
                <a:cubicBezTo>
                  <a:pt x="792088" y="365752"/>
                  <a:pt x="719446" y="293110"/>
                  <a:pt x="629837" y="293110"/>
                </a:cubicBezTo>
                <a:close/>
                <a:moveTo>
                  <a:pt x="373285" y="134938"/>
                </a:moveTo>
                <a:cubicBezTo>
                  <a:pt x="285152" y="213464"/>
                  <a:pt x="230474" y="328028"/>
                  <a:pt x="230474" y="455361"/>
                </a:cubicBezTo>
                <a:cubicBezTo>
                  <a:pt x="230474" y="582697"/>
                  <a:pt x="285152" y="697259"/>
                  <a:pt x="373285" y="775786"/>
                </a:cubicBezTo>
                <a:lnTo>
                  <a:pt x="467586" y="709160"/>
                </a:lnTo>
                <a:cubicBezTo>
                  <a:pt x="391047" y="651060"/>
                  <a:pt x="342389" y="558892"/>
                  <a:pt x="342389" y="455361"/>
                </a:cubicBezTo>
                <a:cubicBezTo>
                  <a:pt x="342389" y="351830"/>
                  <a:pt x="391047" y="259663"/>
                  <a:pt x="467586" y="201563"/>
                </a:cubicBezTo>
                <a:close/>
                <a:moveTo>
                  <a:pt x="886389" y="134938"/>
                </a:moveTo>
                <a:lnTo>
                  <a:pt x="792088" y="201563"/>
                </a:lnTo>
                <a:cubicBezTo>
                  <a:pt x="868627" y="259663"/>
                  <a:pt x="917285" y="351830"/>
                  <a:pt x="917285" y="455361"/>
                </a:cubicBezTo>
                <a:cubicBezTo>
                  <a:pt x="917285" y="558892"/>
                  <a:pt x="868627" y="651060"/>
                  <a:pt x="792088" y="709160"/>
                </a:cubicBezTo>
                <a:lnTo>
                  <a:pt x="886389" y="775786"/>
                </a:lnTo>
                <a:cubicBezTo>
                  <a:pt x="974522" y="697259"/>
                  <a:pt x="1029200" y="582697"/>
                  <a:pt x="1029200" y="455361"/>
                </a:cubicBezTo>
                <a:cubicBezTo>
                  <a:pt x="1029200" y="328028"/>
                  <a:pt x="974522" y="213464"/>
                  <a:pt x="886389" y="134938"/>
                </a:cubicBezTo>
                <a:close/>
                <a:moveTo>
                  <a:pt x="182295" y="0"/>
                </a:moveTo>
                <a:cubicBezTo>
                  <a:pt x="68824" y="118079"/>
                  <a:pt x="0" y="278683"/>
                  <a:pt x="0" y="455362"/>
                </a:cubicBezTo>
                <a:cubicBezTo>
                  <a:pt x="0" y="632040"/>
                  <a:pt x="68824" y="792644"/>
                  <a:pt x="182293" y="910723"/>
                </a:cubicBezTo>
                <a:lnTo>
                  <a:pt x="278466" y="842776"/>
                </a:lnTo>
                <a:cubicBezTo>
                  <a:pt x="179286" y="743646"/>
                  <a:pt x="117943" y="606668"/>
                  <a:pt x="117943" y="455362"/>
                </a:cubicBezTo>
                <a:cubicBezTo>
                  <a:pt x="117943" y="304057"/>
                  <a:pt x="179287" y="167078"/>
                  <a:pt x="278467" y="67947"/>
                </a:cubicBezTo>
                <a:close/>
                <a:moveTo>
                  <a:pt x="1077379" y="0"/>
                </a:moveTo>
                <a:lnTo>
                  <a:pt x="981207" y="67947"/>
                </a:lnTo>
                <a:cubicBezTo>
                  <a:pt x="1080387" y="167078"/>
                  <a:pt x="1141731" y="304057"/>
                  <a:pt x="1141731" y="455362"/>
                </a:cubicBezTo>
                <a:cubicBezTo>
                  <a:pt x="1141731" y="606668"/>
                  <a:pt x="1080388" y="743646"/>
                  <a:pt x="981208" y="842776"/>
                </a:cubicBezTo>
                <a:lnTo>
                  <a:pt x="1077381" y="910723"/>
                </a:lnTo>
                <a:cubicBezTo>
                  <a:pt x="1190850" y="792644"/>
                  <a:pt x="1259674" y="632040"/>
                  <a:pt x="1259674" y="455362"/>
                </a:cubicBezTo>
                <a:cubicBezTo>
                  <a:pt x="1259674" y="278683"/>
                  <a:pt x="1190850" y="118079"/>
                  <a:pt x="1077379" y="0"/>
                </a:cubicBezTo>
                <a:close/>
              </a:path>
            </a:pathLst>
          </a:custGeom>
          <a:solidFill>
            <a:srgbClr val="1AA3A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 fontScale="92500" lnSpcReduction="1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44" name="KSO_Shape"/>
          <p:cNvSpPr/>
          <p:nvPr>
            <p:custDataLst>
              <p:tags r:id="rId18"/>
            </p:custDataLst>
          </p:nvPr>
        </p:nvSpPr>
        <p:spPr>
          <a:xfrm>
            <a:off x="7892286" y="4011490"/>
            <a:ext cx="296433" cy="276176"/>
          </a:xfrm>
          <a:custGeom>
            <a:avLst/>
            <a:gdLst/>
            <a:ahLst/>
            <a:cxnLst/>
            <a:rect l="l" t="t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 fontScale="825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95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46" name="文本框 45"/>
          <p:cNvSpPr txBox="1"/>
          <p:nvPr>
            <p:custDataLst>
              <p:tags r:id="rId19"/>
            </p:custDataLst>
          </p:nvPr>
        </p:nvSpPr>
        <p:spPr>
          <a:xfrm>
            <a:off x="2225040" y="2562225"/>
            <a:ext cx="2105025" cy="5746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1795" b="1" spc="300">
                <a:solidFill>
                  <a:srgbClr val="1F74A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活动文案策划</a:t>
            </a:r>
          </a:p>
        </p:txBody>
      </p:sp>
      <p:sp>
        <p:nvSpPr>
          <p:cNvPr id="48" name="矩形 47"/>
          <p:cNvSpPr/>
          <p:nvPr>
            <p:custDataLst>
              <p:tags r:id="rId20"/>
            </p:custDataLst>
          </p:nvPr>
        </p:nvSpPr>
        <p:spPr>
          <a:xfrm>
            <a:off x="2030999" y="2667151"/>
            <a:ext cx="194196" cy="194196"/>
          </a:xfrm>
          <a:prstGeom prst="rect">
            <a:avLst/>
          </a:prstGeom>
          <a:solidFill>
            <a:srgbClr val="1F74A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>
            <p:custDataLst>
              <p:tags r:id="rId21"/>
            </p:custDataLst>
          </p:nvPr>
        </p:nvSpPr>
        <p:spPr>
          <a:xfrm>
            <a:off x="5347257" y="2560757"/>
            <a:ext cx="2105302" cy="40548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sz="1795" b="1" spc="300">
                <a:solidFill>
                  <a:srgbClr val="3498D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品牌形象规划</a:t>
            </a:r>
          </a:p>
        </p:txBody>
      </p:sp>
      <p:sp>
        <p:nvSpPr>
          <p:cNvPr id="51" name="矩形 50"/>
          <p:cNvSpPr/>
          <p:nvPr>
            <p:custDataLst>
              <p:tags r:id="rId22"/>
            </p:custDataLst>
          </p:nvPr>
        </p:nvSpPr>
        <p:spPr>
          <a:xfrm>
            <a:off x="5153061" y="2667151"/>
            <a:ext cx="194196" cy="194196"/>
          </a:xfrm>
          <a:prstGeom prst="rect">
            <a:avLst/>
          </a:prstGeom>
          <a:solidFill>
            <a:srgbClr val="3498D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>
            <p:custDataLst>
              <p:tags r:id="rId23"/>
            </p:custDataLst>
          </p:nvPr>
        </p:nvSpPr>
        <p:spPr>
          <a:xfrm>
            <a:off x="8469320" y="2562027"/>
            <a:ext cx="2105302" cy="40548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sz="1795" b="1" spc="300">
                <a:solidFill>
                  <a:srgbClr val="1AA3A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微信公众号营销</a:t>
            </a:r>
          </a:p>
        </p:txBody>
      </p:sp>
      <p:sp>
        <p:nvSpPr>
          <p:cNvPr id="54" name="矩形 53"/>
          <p:cNvSpPr/>
          <p:nvPr>
            <p:custDataLst>
              <p:tags r:id="rId24"/>
            </p:custDataLst>
          </p:nvPr>
        </p:nvSpPr>
        <p:spPr>
          <a:xfrm>
            <a:off x="8275124" y="2667151"/>
            <a:ext cx="194196" cy="194196"/>
          </a:xfrm>
          <a:prstGeom prst="rect">
            <a:avLst/>
          </a:prstGeom>
          <a:solidFill>
            <a:srgbClr val="1AA3A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>
            <p:custDataLst>
              <p:tags r:id="rId25"/>
            </p:custDataLst>
          </p:nvPr>
        </p:nvSpPr>
        <p:spPr>
          <a:xfrm>
            <a:off x="8469630" y="4446270"/>
            <a:ext cx="2781300" cy="40576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zh-CN" altLang="en-US" sz="1795" b="1" spc="30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协助其他部门撰写文案</a:t>
            </a:r>
          </a:p>
        </p:txBody>
      </p:sp>
      <p:sp>
        <p:nvSpPr>
          <p:cNvPr id="57" name="矩形 56"/>
          <p:cNvSpPr/>
          <p:nvPr>
            <p:custDataLst>
              <p:tags r:id="rId26"/>
            </p:custDataLst>
          </p:nvPr>
        </p:nvSpPr>
        <p:spPr>
          <a:xfrm>
            <a:off x="8275124" y="4551436"/>
            <a:ext cx="194196" cy="194196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/>
          <p:nvPr>
            <p:custDataLst>
              <p:tags r:id="rId27"/>
            </p:custDataLst>
          </p:nvPr>
        </p:nvSpPr>
        <p:spPr>
          <a:xfrm>
            <a:off x="5347335" y="4446270"/>
            <a:ext cx="2841625" cy="58229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zh-CN" altLang="en-US" sz="1800" b="1" spc="300">
                <a:solidFill>
                  <a:srgbClr val="9BBB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公司新闻和媒体报道撰写</a:t>
            </a:r>
          </a:p>
        </p:txBody>
      </p:sp>
      <p:sp>
        <p:nvSpPr>
          <p:cNvPr id="60" name="矩形 59"/>
          <p:cNvSpPr/>
          <p:nvPr>
            <p:custDataLst>
              <p:tags r:id="rId28"/>
            </p:custDataLst>
          </p:nvPr>
        </p:nvSpPr>
        <p:spPr>
          <a:xfrm>
            <a:off x="5153061" y="4551436"/>
            <a:ext cx="194196" cy="194196"/>
          </a:xfrm>
          <a:prstGeom prst="rect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>
            <p:custDataLst>
              <p:tags r:id="rId29"/>
            </p:custDataLst>
          </p:nvPr>
        </p:nvSpPr>
        <p:spPr>
          <a:xfrm>
            <a:off x="2267947" y="4446312"/>
            <a:ext cx="2105302" cy="40548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sz="1795" b="1" spc="300">
                <a:solidFill>
                  <a:srgbClr val="69A35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微视频营销</a:t>
            </a:r>
          </a:p>
        </p:txBody>
      </p:sp>
      <p:sp>
        <p:nvSpPr>
          <p:cNvPr id="63" name="矩形 62"/>
          <p:cNvSpPr/>
          <p:nvPr>
            <p:custDataLst>
              <p:tags r:id="rId30"/>
            </p:custDataLst>
          </p:nvPr>
        </p:nvSpPr>
        <p:spPr>
          <a:xfrm>
            <a:off x="2073751" y="4551436"/>
            <a:ext cx="194196" cy="194196"/>
          </a:xfrm>
          <a:prstGeom prst="rect">
            <a:avLst/>
          </a:prstGeom>
          <a:solidFill>
            <a:srgbClr val="69A3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40000" lnSpcReduction="20000"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平面设计</a:t>
            </a:r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1052195" y="5908040"/>
            <a:ext cx="10398125" cy="6223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1052195" y="6025515"/>
            <a:ext cx="103981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None/>
            </a:pPr>
            <a:r>
              <a:rPr lang="zh-CN" altLang="en-US" sz="2125" b="1">
                <a:solidFill>
                  <a:schemeClr val="bg1"/>
                </a:solidFill>
                <a:sym typeface="+mn-ea"/>
              </a:rPr>
              <a:t>考核要点：</a:t>
            </a:r>
            <a:r>
              <a:rPr lang="zh-CN" altLang="en-US" sz="2125">
                <a:solidFill>
                  <a:srgbClr val="FF0000"/>
                </a:solidFill>
                <a:sym typeface="+mn-ea"/>
              </a:rPr>
              <a:t>设计时效、设计创意、日常表现、团队协作和推广效果</a:t>
            </a:r>
            <a:endParaRPr kumimoji="0" lang="zh-CN" altLang="en-US" sz="212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5" name="平行四边形 4"/>
          <p:cNvSpPr/>
          <p:nvPr>
            <p:custDataLst>
              <p:tags r:id="rId1"/>
            </p:custDataLst>
          </p:nvPr>
        </p:nvSpPr>
        <p:spPr>
          <a:xfrm rot="20326741" flipH="1">
            <a:off x="4792717" y="3442579"/>
            <a:ext cx="2456116" cy="875448"/>
          </a:xfrm>
          <a:prstGeom prst="parallelogram">
            <a:avLst>
              <a:gd name="adj" fmla="val 94127"/>
            </a:avLst>
          </a:prstGeom>
          <a:solidFill>
            <a:srgbClr val="00B0F0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7" name="平行四边形 6"/>
          <p:cNvSpPr/>
          <p:nvPr>
            <p:custDataLst>
              <p:tags r:id="rId2"/>
            </p:custDataLst>
          </p:nvPr>
        </p:nvSpPr>
        <p:spPr>
          <a:xfrm rot="20326741" flipH="1">
            <a:off x="4792717" y="3104774"/>
            <a:ext cx="2456116" cy="875448"/>
          </a:xfrm>
          <a:prstGeom prst="parallelogram">
            <a:avLst>
              <a:gd name="adj" fmla="val 94127"/>
            </a:avLst>
          </a:prstGeom>
          <a:solidFill>
            <a:srgbClr val="4AB5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8" name="平行四边形 7"/>
          <p:cNvSpPr/>
          <p:nvPr>
            <p:custDataLst>
              <p:tags r:id="rId3"/>
            </p:custDataLst>
          </p:nvPr>
        </p:nvSpPr>
        <p:spPr>
          <a:xfrm rot="20326741" flipH="1">
            <a:off x="4792716" y="2766970"/>
            <a:ext cx="2456116" cy="875448"/>
          </a:xfrm>
          <a:prstGeom prst="parallelogram">
            <a:avLst>
              <a:gd name="adj" fmla="val 94127"/>
            </a:avLst>
          </a:prstGeom>
          <a:solidFill>
            <a:srgbClr val="8AB8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9" name="平行四边形 8"/>
          <p:cNvSpPr/>
          <p:nvPr>
            <p:custDataLst>
              <p:tags r:id="rId4"/>
            </p:custDataLst>
          </p:nvPr>
        </p:nvSpPr>
        <p:spPr>
          <a:xfrm rot="20326741" flipH="1">
            <a:off x="4792716" y="2429164"/>
            <a:ext cx="2456116" cy="875448"/>
          </a:xfrm>
          <a:prstGeom prst="parallelogram">
            <a:avLst>
              <a:gd name="adj" fmla="val 94127"/>
            </a:avLst>
          </a:prstGeom>
          <a:solidFill>
            <a:srgbClr val="23AD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0" name="平行四边形 9"/>
          <p:cNvSpPr/>
          <p:nvPr>
            <p:custDataLst>
              <p:tags r:id="rId5"/>
            </p:custDataLst>
          </p:nvPr>
        </p:nvSpPr>
        <p:spPr>
          <a:xfrm rot="20326741" flipH="1">
            <a:off x="4792716" y="2091356"/>
            <a:ext cx="2456116" cy="875448"/>
          </a:xfrm>
          <a:prstGeom prst="parallelogram">
            <a:avLst>
              <a:gd name="adj" fmla="val 94127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1" name="平行四边形 10"/>
          <p:cNvSpPr/>
          <p:nvPr>
            <p:custDataLst>
              <p:tags r:id="rId6"/>
            </p:custDataLst>
          </p:nvPr>
        </p:nvSpPr>
        <p:spPr>
          <a:xfrm rot="20326741" flipH="1">
            <a:off x="4792715" y="1737463"/>
            <a:ext cx="2456116" cy="875448"/>
          </a:xfrm>
          <a:prstGeom prst="parallelogram">
            <a:avLst>
              <a:gd name="adj" fmla="val 94127"/>
            </a:avLst>
          </a:prstGeom>
          <a:solidFill>
            <a:srgbClr val="549E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/>
            <a:endParaRPr lang="zh-CN" altLang="en-US" sz="1795"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1169390" y="1507787"/>
            <a:ext cx="3133524" cy="4067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zh-CN" altLang="en-US" sz="2400" b="1" dirty="0">
                <a:solidFill>
                  <a:srgbClr val="549E39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日常宣传设计</a:t>
            </a:r>
          </a:p>
        </p:txBody>
      </p:sp>
      <p:sp>
        <p:nvSpPr>
          <p:cNvPr id="19" name="文本框 18"/>
          <p:cNvSpPr txBox="1"/>
          <p:nvPr>
            <p:custDataLst>
              <p:tags r:id="rId8"/>
            </p:custDataLst>
          </p:nvPr>
        </p:nvSpPr>
        <p:spPr>
          <a:xfrm>
            <a:off x="1085570" y="3027587"/>
            <a:ext cx="3133524" cy="4067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zh-CN" altLang="en-US" sz="2400" b="1" dirty="0">
                <a:solidFill>
                  <a:srgbClr val="FFC000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展会物流设计</a:t>
            </a:r>
          </a:p>
        </p:txBody>
      </p:sp>
      <p:sp>
        <p:nvSpPr>
          <p:cNvPr id="21" name="文本框 20"/>
          <p:cNvSpPr txBox="1"/>
          <p:nvPr>
            <p:custDataLst>
              <p:tags r:id="rId9"/>
            </p:custDataLst>
          </p:nvPr>
        </p:nvSpPr>
        <p:spPr>
          <a:xfrm>
            <a:off x="1169390" y="4732499"/>
            <a:ext cx="3133524" cy="4067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zh-CN" altLang="en-US" sz="2400" b="1" dirty="0">
                <a:solidFill>
                  <a:srgbClr val="23AD6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搭建设计库</a:t>
            </a:r>
          </a:p>
        </p:txBody>
      </p:sp>
      <p:sp>
        <p:nvSpPr>
          <p:cNvPr id="23" name="文本框 22"/>
          <p:cNvSpPr txBox="1"/>
          <p:nvPr>
            <p:custDataLst>
              <p:tags r:id="rId10"/>
            </p:custDataLst>
          </p:nvPr>
        </p:nvSpPr>
        <p:spPr>
          <a:xfrm>
            <a:off x="7859199" y="4586778"/>
            <a:ext cx="3133524" cy="4067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zh-CN" altLang="en-US" sz="2400" b="1" dirty="0">
                <a:solidFill>
                  <a:srgbClr val="00B0F0">
                    <a:lumMod val="75000"/>
                  </a:srgbClr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网页设计</a:t>
            </a:r>
          </a:p>
        </p:txBody>
      </p:sp>
      <p:sp>
        <p:nvSpPr>
          <p:cNvPr id="25" name="文本框 24"/>
          <p:cNvSpPr txBox="1"/>
          <p:nvPr>
            <p:custDataLst>
              <p:tags r:id="rId11"/>
            </p:custDataLst>
          </p:nvPr>
        </p:nvSpPr>
        <p:spPr>
          <a:xfrm>
            <a:off x="7859199" y="3001010"/>
            <a:ext cx="3133524" cy="4067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zh-CN" altLang="en-US" sz="2400" b="1" dirty="0">
                <a:solidFill>
                  <a:srgbClr val="4AB5C4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品牌形象设计</a:t>
            </a:r>
          </a:p>
        </p:txBody>
      </p:sp>
      <p:sp>
        <p:nvSpPr>
          <p:cNvPr id="27" name="文本框 26"/>
          <p:cNvSpPr txBox="1"/>
          <p:nvPr>
            <p:custDataLst>
              <p:tags r:id="rId12"/>
            </p:custDataLst>
          </p:nvPr>
        </p:nvSpPr>
        <p:spPr>
          <a:xfrm>
            <a:off x="7822369" y="1507314"/>
            <a:ext cx="3133524" cy="4067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zh-CN" altLang="en-US" sz="2400" b="1" dirty="0">
                <a:solidFill>
                  <a:srgbClr val="0EA490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活动策划设计</a:t>
            </a:r>
          </a:p>
        </p:txBody>
      </p:sp>
      <p:cxnSp>
        <p:nvCxnSpPr>
          <p:cNvPr id="3" name="肘形连接符 2"/>
          <p:cNvCxnSpPr/>
          <p:nvPr>
            <p:custDataLst>
              <p:tags r:id="rId13"/>
            </p:custDataLst>
          </p:nvPr>
        </p:nvCxnSpPr>
        <p:spPr>
          <a:xfrm>
            <a:off x="1169867" y="2101523"/>
            <a:ext cx="3647406" cy="122761"/>
          </a:xfrm>
          <a:prstGeom prst="bentConnector3">
            <a:avLst>
              <a:gd name="adj1" fmla="val 83623"/>
            </a:avLst>
          </a:prstGeom>
          <a:noFill/>
          <a:ln w="25400" cap="flat" cmpd="sng" algn="ctr">
            <a:solidFill>
              <a:srgbClr val="549E39"/>
            </a:solidFill>
            <a:prstDash val="solid"/>
            <a:miter lim="800000"/>
          </a:ln>
          <a:effectLst/>
        </p:spPr>
      </p:cxnSp>
      <p:cxnSp>
        <p:nvCxnSpPr>
          <p:cNvPr id="16" name="肘形连接符 15"/>
          <p:cNvCxnSpPr/>
          <p:nvPr>
            <p:custDataLst>
              <p:tags r:id="rId14"/>
            </p:custDataLst>
          </p:nvPr>
        </p:nvCxnSpPr>
        <p:spPr>
          <a:xfrm flipV="1">
            <a:off x="1125971" y="2563107"/>
            <a:ext cx="3691302" cy="1035162"/>
          </a:xfrm>
          <a:prstGeom prst="bentConnector3">
            <a:avLst>
              <a:gd name="adj1" fmla="val 84768"/>
            </a:avLst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37" name="肘形连接符 36"/>
          <p:cNvCxnSpPr/>
          <p:nvPr>
            <p:custDataLst>
              <p:tags r:id="rId15"/>
            </p:custDataLst>
          </p:nvPr>
        </p:nvCxnSpPr>
        <p:spPr>
          <a:xfrm flipV="1">
            <a:off x="1166128" y="2915434"/>
            <a:ext cx="3983800" cy="2404811"/>
          </a:xfrm>
          <a:prstGeom prst="bentConnector3">
            <a:avLst>
              <a:gd name="adj1" fmla="val 84721"/>
            </a:avLst>
          </a:prstGeom>
          <a:noFill/>
          <a:ln w="25400" cap="flat" cmpd="sng" algn="ctr">
            <a:solidFill>
              <a:srgbClr val="23AD6F"/>
            </a:solidFill>
            <a:prstDash val="solid"/>
            <a:miter lim="800000"/>
          </a:ln>
          <a:effectLst/>
        </p:spPr>
      </p:cxnSp>
      <p:cxnSp>
        <p:nvCxnSpPr>
          <p:cNvPr id="48" name="肘形连接符 47"/>
          <p:cNvCxnSpPr/>
          <p:nvPr>
            <p:custDataLst>
              <p:tags r:id="rId16"/>
            </p:custDataLst>
          </p:nvPr>
        </p:nvCxnSpPr>
        <p:spPr>
          <a:xfrm flipV="1">
            <a:off x="7127679" y="2090408"/>
            <a:ext cx="3668745" cy="1130876"/>
          </a:xfrm>
          <a:prstGeom prst="bentConnector3">
            <a:avLst>
              <a:gd name="adj1" fmla="val 18905"/>
            </a:avLst>
          </a:prstGeom>
          <a:noFill/>
          <a:ln w="25400" cap="flat" cmpd="sng" algn="ctr">
            <a:solidFill>
              <a:srgbClr val="8AB833"/>
            </a:solidFill>
            <a:prstDash val="solid"/>
            <a:miter lim="800000"/>
          </a:ln>
          <a:effectLst/>
        </p:spPr>
      </p:cxnSp>
      <p:cxnSp>
        <p:nvCxnSpPr>
          <p:cNvPr id="57" name="肘形连接符 56"/>
          <p:cNvCxnSpPr/>
          <p:nvPr>
            <p:custDataLst>
              <p:tags r:id="rId17"/>
            </p:custDataLst>
          </p:nvPr>
        </p:nvCxnSpPr>
        <p:spPr>
          <a:xfrm>
            <a:off x="7021830" y="3524075"/>
            <a:ext cx="3880442" cy="82014"/>
          </a:xfrm>
          <a:prstGeom prst="bentConnector3">
            <a:avLst>
              <a:gd name="adj1" fmla="val 20234"/>
            </a:avLst>
          </a:prstGeom>
          <a:noFill/>
          <a:ln w="25400" cap="flat" cmpd="sng" algn="ctr">
            <a:solidFill>
              <a:srgbClr val="4AB5C4"/>
            </a:solidFill>
            <a:prstDash val="solid"/>
            <a:miter lim="800000"/>
          </a:ln>
          <a:effectLst/>
        </p:spPr>
      </p:cxnSp>
      <p:cxnSp>
        <p:nvCxnSpPr>
          <p:cNvPr id="61" name="肘形连接符 60"/>
          <p:cNvCxnSpPr/>
          <p:nvPr>
            <p:custDataLst>
              <p:tags r:id="rId18"/>
            </p:custDataLst>
          </p:nvPr>
        </p:nvCxnSpPr>
        <p:spPr>
          <a:xfrm>
            <a:off x="6874828" y="3880303"/>
            <a:ext cx="4081108" cy="1250750"/>
          </a:xfrm>
          <a:prstGeom prst="bentConnector3">
            <a:avLst>
              <a:gd name="adj1" fmla="val 22746"/>
            </a:avLst>
          </a:prstGeom>
          <a:noFill/>
          <a:ln w="25400" cap="flat" cmpd="sng" algn="ctr">
            <a:solidFill>
              <a:srgbClr val="00B0F0">
                <a:lumMod val="75000"/>
              </a:srgbClr>
            </a:solidFill>
            <a:prstDash val="solid"/>
            <a:miter lim="800000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6670" y="336550"/>
            <a:ext cx="3017520" cy="6483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网络客服</a:t>
            </a:r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1137285" y="5615940"/>
            <a:ext cx="10398125" cy="6223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1137285" y="5733415"/>
            <a:ext cx="103981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None/>
            </a:pPr>
            <a:r>
              <a:rPr lang="zh-CN" altLang="en-US" sz="2125" b="1">
                <a:solidFill>
                  <a:schemeClr val="bg1"/>
                </a:solidFill>
                <a:sym typeface="+mn-ea"/>
              </a:rPr>
              <a:t>考核要点：</a:t>
            </a:r>
            <a:r>
              <a:rPr lang="zh-CN" altLang="en-US" sz="2125">
                <a:solidFill>
                  <a:srgbClr val="FF0000"/>
                </a:solidFill>
                <a:sym typeface="+mn-ea"/>
              </a:rPr>
              <a:t>响应时效、专业度、留客率、团队协作和转化效果</a:t>
            </a:r>
            <a:endParaRPr kumimoji="0" lang="zh-CN" altLang="en-US" sz="212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2621128" y="4577026"/>
            <a:ext cx="2409647" cy="50228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kern="0" smtClean="0">
                <a:solidFill>
                  <a:srgbClr val="ED7D31">
                    <a:lumMod val="75000"/>
                  </a:srgbClr>
                </a:solidFill>
                <a:latin typeface="Calibri Light" charset="0"/>
                <a:cs typeface="+mn-ea"/>
                <a:sym typeface="Arial" panose="020B0604020202020204" pitchFamily="34" charset="0"/>
              </a:rPr>
              <a:t>售后咨询服务</a:t>
            </a:r>
          </a:p>
        </p:txBody>
      </p:sp>
      <p:sp>
        <p:nvSpPr>
          <p:cNvPr id="3" name="KSO_Shape"/>
          <p:cNvSpPr/>
          <p:nvPr>
            <p:custDataLst>
              <p:tags r:id="rId2"/>
            </p:custDataLst>
          </p:nvPr>
        </p:nvSpPr>
        <p:spPr>
          <a:xfrm rot="16200000" flipV="1">
            <a:off x="1030001" y="1335394"/>
            <a:ext cx="1369673" cy="2658788"/>
          </a:xfrm>
          <a:prstGeom prst="bentArrow">
            <a:avLst>
              <a:gd name="adj1" fmla="val 18510"/>
              <a:gd name="adj2" fmla="val 25000"/>
              <a:gd name="adj3" fmla="val 25000"/>
              <a:gd name="adj4" fmla="val 27631"/>
            </a:avLst>
          </a:pr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0" name="KSO_Shape"/>
          <p:cNvSpPr/>
          <p:nvPr>
            <p:custDataLst>
              <p:tags r:id="rId3"/>
            </p:custDataLst>
          </p:nvPr>
        </p:nvSpPr>
        <p:spPr>
          <a:xfrm rot="5400000">
            <a:off x="2400947" y="2731363"/>
            <a:ext cx="1369673" cy="2089050"/>
          </a:xfrm>
          <a:prstGeom prst="bentArrow">
            <a:avLst>
              <a:gd name="adj1" fmla="val 18510"/>
              <a:gd name="adj2" fmla="val 25000"/>
              <a:gd name="adj3" fmla="val 25000"/>
              <a:gd name="adj4" fmla="val 27631"/>
            </a:avLst>
          </a:pr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1" name="KSO_Shape"/>
          <p:cNvSpPr/>
          <p:nvPr>
            <p:custDataLst>
              <p:tags r:id="rId4"/>
            </p:custDataLst>
          </p:nvPr>
        </p:nvSpPr>
        <p:spPr>
          <a:xfrm rot="16200000" flipV="1">
            <a:off x="3963908" y="1615184"/>
            <a:ext cx="1369673" cy="2089052"/>
          </a:xfrm>
          <a:prstGeom prst="bentArrow">
            <a:avLst>
              <a:gd name="adj1" fmla="val 18510"/>
              <a:gd name="adj2" fmla="val 25000"/>
              <a:gd name="adj3" fmla="val 25000"/>
              <a:gd name="adj4" fmla="val 27631"/>
            </a:avLst>
          </a:pr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4" name="KSO_Shape"/>
          <p:cNvSpPr/>
          <p:nvPr>
            <p:custDataLst>
              <p:tags r:id="rId5"/>
            </p:custDataLst>
          </p:nvPr>
        </p:nvSpPr>
        <p:spPr>
          <a:xfrm rot="5400000">
            <a:off x="5293824" y="2731366"/>
            <a:ext cx="1369673" cy="2089050"/>
          </a:xfrm>
          <a:prstGeom prst="bentArrow">
            <a:avLst>
              <a:gd name="adj1" fmla="val 18510"/>
              <a:gd name="adj2" fmla="val 25000"/>
              <a:gd name="adj3" fmla="val 25000"/>
              <a:gd name="adj4" fmla="val 27631"/>
            </a:avLst>
          </a:pr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3" name="KSO_Shape"/>
          <p:cNvSpPr/>
          <p:nvPr>
            <p:custDataLst>
              <p:tags r:id="rId6"/>
            </p:custDataLst>
          </p:nvPr>
        </p:nvSpPr>
        <p:spPr>
          <a:xfrm rot="16200000" flipV="1">
            <a:off x="6832652" y="1615189"/>
            <a:ext cx="1369673" cy="2089047"/>
          </a:xfrm>
          <a:prstGeom prst="bentArrow">
            <a:avLst>
              <a:gd name="adj1" fmla="val 18510"/>
              <a:gd name="adj2" fmla="val 25000"/>
              <a:gd name="adj3" fmla="val 25000"/>
              <a:gd name="adj4" fmla="val 27631"/>
            </a:avLst>
          </a:pr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1" name="任意多边形 20"/>
          <p:cNvSpPr/>
          <p:nvPr>
            <p:custDataLst>
              <p:tags r:id="rId7"/>
            </p:custDataLst>
          </p:nvPr>
        </p:nvSpPr>
        <p:spPr>
          <a:xfrm rot="5400000">
            <a:off x="10097192" y="1906170"/>
            <a:ext cx="253526" cy="2623302"/>
          </a:xfrm>
          <a:custGeom>
            <a:avLst/>
            <a:gdLst>
              <a:gd name="connsiteX0" fmla="*/ 0 w 214382"/>
              <a:gd name="connsiteY0" fmla="*/ 1499785 h 1499785"/>
              <a:gd name="connsiteX1" fmla="*/ 0 w 214382"/>
              <a:gd name="connsiteY1" fmla="*/ 0 h 1499785"/>
              <a:gd name="connsiteX2" fmla="*/ 214382 w 214382"/>
              <a:gd name="connsiteY2" fmla="*/ 0 h 1499785"/>
              <a:gd name="connsiteX3" fmla="*/ 214382 w 214382"/>
              <a:gd name="connsiteY3" fmla="*/ 1499785 h 149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382" h="1499785">
                <a:moveTo>
                  <a:pt x="0" y="1499785"/>
                </a:moveTo>
                <a:lnTo>
                  <a:pt x="0" y="0"/>
                </a:lnTo>
                <a:lnTo>
                  <a:pt x="214382" y="0"/>
                </a:lnTo>
                <a:lnTo>
                  <a:pt x="214382" y="1499785"/>
                </a:lnTo>
                <a:close/>
              </a:path>
            </a:pathLst>
          </a:cu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anchor="ctr">
            <a:no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>
            <p:custDataLst>
              <p:tags r:id="rId8"/>
            </p:custDataLst>
          </p:nvPr>
        </p:nvSpPr>
        <p:spPr>
          <a:xfrm>
            <a:off x="5510683" y="4577026"/>
            <a:ext cx="2409647" cy="50228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kern="0" smtClean="0">
                <a:solidFill>
                  <a:srgbClr val="002060"/>
                </a:solidFill>
                <a:latin typeface="Calibri Light" charset="0"/>
                <a:cs typeface="+mn-ea"/>
                <a:sym typeface="Arial" panose="020B0604020202020204" pitchFamily="34" charset="0"/>
              </a:rPr>
              <a:t>客服话术整理</a:t>
            </a:r>
          </a:p>
        </p:txBody>
      </p:sp>
      <p:sp>
        <p:nvSpPr>
          <p:cNvPr id="33" name="矩形 32"/>
          <p:cNvSpPr/>
          <p:nvPr>
            <p:custDataLst>
              <p:tags r:id="rId9"/>
            </p:custDataLst>
          </p:nvPr>
        </p:nvSpPr>
        <p:spPr>
          <a:xfrm>
            <a:off x="1472915" y="1379538"/>
            <a:ext cx="2409647" cy="50228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kern="0" smtClean="0">
                <a:solidFill>
                  <a:srgbClr val="5B9BD5">
                    <a:lumMod val="75000"/>
                  </a:srgbClr>
                </a:solidFill>
                <a:latin typeface="Calibri Light" charset="0"/>
                <a:cs typeface="+mn-ea"/>
                <a:sym typeface="Arial" panose="020B0604020202020204" pitchFamily="34" charset="0"/>
              </a:rPr>
              <a:t>售前咨询接待</a:t>
            </a:r>
          </a:p>
        </p:txBody>
      </p:sp>
      <p:sp>
        <p:nvSpPr>
          <p:cNvPr id="36" name="矩形 35"/>
          <p:cNvSpPr/>
          <p:nvPr>
            <p:custDataLst>
              <p:tags r:id="rId10"/>
            </p:custDataLst>
          </p:nvPr>
        </p:nvSpPr>
        <p:spPr>
          <a:xfrm>
            <a:off x="4130432" y="1379538"/>
            <a:ext cx="2409647" cy="50228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kern="0" smtClean="0">
                <a:solidFill>
                  <a:srgbClr val="0070C0"/>
                </a:solidFill>
                <a:latin typeface="Calibri Light" charset="0"/>
                <a:cs typeface="+mn-ea"/>
                <a:sym typeface="Arial" panose="020B0604020202020204" pitchFamily="34" charset="0"/>
              </a:rPr>
              <a:t>客户线索跟进</a:t>
            </a:r>
          </a:p>
        </p:txBody>
      </p:sp>
      <p:sp>
        <p:nvSpPr>
          <p:cNvPr id="39" name="矩形 38"/>
          <p:cNvSpPr/>
          <p:nvPr>
            <p:custDataLst>
              <p:tags r:id="rId11"/>
            </p:custDataLst>
          </p:nvPr>
        </p:nvSpPr>
        <p:spPr>
          <a:xfrm>
            <a:off x="6819265" y="1379855"/>
            <a:ext cx="2804795" cy="50228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kern="0" smtClean="0">
                <a:solidFill>
                  <a:schemeClr val="accent5"/>
                </a:solidFill>
                <a:latin typeface="Calibri Light" charset="0"/>
                <a:cs typeface="+mn-ea"/>
                <a:sym typeface="Arial" panose="020B0604020202020204" pitchFamily="34" charset="0"/>
              </a:rPr>
              <a:t>整理客户关注点</a:t>
            </a:r>
          </a:p>
        </p:txBody>
      </p:sp>
      <p:sp>
        <p:nvSpPr>
          <p:cNvPr id="5" name="KSO_Shape"/>
          <p:cNvSpPr/>
          <p:nvPr>
            <p:custDataLst>
              <p:tags r:id="rId12"/>
            </p:custDataLst>
          </p:nvPr>
        </p:nvSpPr>
        <p:spPr>
          <a:xfrm rot="5400000">
            <a:off x="8099254" y="2731366"/>
            <a:ext cx="1369673" cy="2089050"/>
          </a:xfrm>
          <a:prstGeom prst="bentArrow">
            <a:avLst>
              <a:gd name="adj1" fmla="val 18510"/>
              <a:gd name="adj2" fmla="val 25000"/>
              <a:gd name="adj3" fmla="val 25000"/>
              <a:gd name="adj4" fmla="val 27631"/>
            </a:avLst>
          </a:pr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95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13"/>
            </p:custDataLst>
          </p:nvPr>
        </p:nvSpPr>
        <p:spPr>
          <a:xfrm>
            <a:off x="8326908" y="4577026"/>
            <a:ext cx="2409647" cy="50228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kern="0" smtClean="0">
                <a:solidFill>
                  <a:srgbClr val="002060"/>
                </a:solidFill>
                <a:latin typeface="Calibri Light" charset="0"/>
                <a:cs typeface="+mn-ea"/>
                <a:sym typeface="Arial" panose="020B0604020202020204" pitchFamily="34" charset="0"/>
              </a:rPr>
              <a:t>微信小号运营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590" y="-635"/>
            <a:ext cx="12193270" cy="68795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7" name="Group 9(向天歌演示原创作品：www.TopPPT.cn)"/>
          <p:cNvGrpSpPr/>
          <p:nvPr/>
        </p:nvGrpSpPr>
        <p:grpSpPr>
          <a:xfrm>
            <a:off x="3691890" y="1882775"/>
            <a:ext cx="4784725" cy="1956435"/>
            <a:chOff x="2339753" y="1001020"/>
            <a:chExt cx="2664296" cy="576064"/>
          </a:xfrm>
        </p:grpSpPr>
        <p:sp>
          <p:nvSpPr>
            <p:cNvPr id="19" name="Rectangle 18(向天歌演示原创作品：www.TopPPT.cn)"/>
            <p:cNvSpPr/>
            <p:nvPr/>
          </p:nvSpPr>
          <p:spPr>
            <a:xfrm>
              <a:off x="2339753" y="1001020"/>
              <a:ext cx="2664296" cy="576064"/>
            </a:xfrm>
            <a:prstGeom prst="rect">
              <a:avLst/>
            </a:prstGeom>
            <a:solidFill>
              <a:srgbClr val="2B2B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Box 19(向天歌演示原创作品：www.TopPPT.cn)"/>
            <p:cNvSpPr txBox="1"/>
            <p:nvPr/>
          </p:nvSpPr>
          <p:spPr>
            <a:xfrm>
              <a:off x="2339753" y="1094320"/>
              <a:ext cx="2664296" cy="389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algn="ctr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8000" kern="1200" cap="none" spc="0" normalizeH="0" baseline="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团队目标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(向天歌演示原创作品：www.TopPPT.cn)"/>
          <p:cNvSpPr/>
          <p:nvPr/>
        </p:nvSpPr>
        <p:spPr>
          <a:xfrm>
            <a:off x="41275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" name="Freeform 8(向天歌演示原创作品：www.TopPPT.cn)"/>
          <p:cNvSpPr/>
          <p:nvPr/>
        </p:nvSpPr>
        <p:spPr>
          <a:xfrm>
            <a:off x="1915478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pl-PL"/>
              <a:t> </a:t>
            </a:r>
          </a:p>
        </p:txBody>
      </p:sp>
      <p:sp>
        <p:nvSpPr>
          <p:cNvPr id="11" name="Freeform 10(向天歌演示原创作品：www.TopPPT.cn)"/>
          <p:cNvSpPr/>
          <p:nvPr/>
        </p:nvSpPr>
        <p:spPr>
          <a:xfrm>
            <a:off x="3862388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" name="Freeform 11(向天歌演示原创作品：www.TopPPT.cn)"/>
          <p:cNvSpPr/>
          <p:nvPr/>
        </p:nvSpPr>
        <p:spPr>
          <a:xfrm>
            <a:off x="5773738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pl-PL" sz="239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5" name="Freeform 8(向天歌演示原创作品：www.TopPPT.cn)"/>
          <p:cNvSpPr>
            <a:spLocks noEditPoints="1"/>
          </p:cNvSpPr>
          <p:nvPr/>
        </p:nvSpPr>
        <p:spPr bwMode="auto">
          <a:xfrm>
            <a:off x="971550" y="2250758"/>
            <a:ext cx="466725" cy="438150"/>
          </a:xfrm>
          <a:custGeom>
            <a:avLst/>
            <a:gdLst>
              <a:gd name="T0" fmla="*/ 214 w 236"/>
              <a:gd name="T1" fmla="*/ 0 h 221"/>
              <a:gd name="T2" fmla="*/ 22 w 236"/>
              <a:gd name="T3" fmla="*/ 0 h 221"/>
              <a:gd name="T4" fmla="*/ 0 w 236"/>
              <a:gd name="T5" fmla="*/ 22 h 221"/>
              <a:gd name="T6" fmla="*/ 0 w 236"/>
              <a:gd name="T7" fmla="*/ 170 h 221"/>
              <a:gd name="T8" fmla="*/ 22 w 236"/>
              <a:gd name="T9" fmla="*/ 192 h 221"/>
              <a:gd name="T10" fmla="*/ 96 w 236"/>
              <a:gd name="T11" fmla="*/ 192 h 221"/>
              <a:gd name="T12" fmla="*/ 96 w 236"/>
              <a:gd name="T13" fmla="*/ 201 h 221"/>
              <a:gd name="T14" fmla="*/ 50 w 236"/>
              <a:gd name="T15" fmla="*/ 207 h 221"/>
              <a:gd name="T16" fmla="*/ 44 w 236"/>
              <a:gd name="T17" fmla="*/ 214 h 221"/>
              <a:gd name="T18" fmla="*/ 51 w 236"/>
              <a:gd name="T19" fmla="*/ 221 h 221"/>
              <a:gd name="T20" fmla="*/ 184 w 236"/>
              <a:gd name="T21" fmla="*/ 221 h 221"/>
              <a:gd name="T22" fmla="*/ 192 w 236"/>
              <a:gd name="T23" fmla="*/ 214 h 221"/>
              <a:gd name="T24" fmla="*/ 186 w 236"/>
              <a:gd name="T25" fmla="*/ 207 h 221"/>
              <a:gd name="T26" fmla="*/ 140 w 236"/>
              <a:gd name="T27" fmla="*/ 201 h 221"/>
              <a:gd name="T28" fmla="*/ 140 w 236"/>
              <a:gd name="T29" fmla="*/ 192 h 221"/>
              <a:gd name="T30" fmla="*/ 214 w 236"/>
              <a:gd name="T31" fmla="*/ 192 h 221"/>
              <a:gd name="T32" fmla="*/ 236 w 236"/>
              <a:gd name="T33" fmla="*/ 170 h 221"/>
              <a:gd name="T34" fmla="*/ 236 w 236"/>
              <a:gd name="T35" fmla="*/ 22 h 221"/>
              <a:gd name="T36" fmla="*/ 214 w 236"/>
              <a:gd name="T37" fmla="*/ 0 h 221"/>
              <a:gd name="T38" fmla="*/ 221 w 236"/>
              <a:gd name="T39" fmla="*/ 170 h 221"/>
              <a:gd name="T40" fmla="*/ 214 w 236"/>
              <a:gd name="T41" fmla="*/ 177 h 221"/>
              <a:gd name="T42" fmla="*/ 147 w 236"/>
              <a:gd name="T43" fmla="*/ 177 h 221"/>
              <a:gd name="T44" fmla="*/ 88 w 236"/>
              <a:gd name="T45" fmla="*/ 177 h 221"/>
              <a:gd name="T46" fmla="*/ 22 w 236"/>
              <a:gd name="T47" fmla="*/ 177 h 221"/>
              <a:gd name="T48" fmla="*/ 15 w 236"/>
              <a:gd name="T49" fmla="*/ 170 h 221"/>
              <a:gd name="T50" fmla="*/ 15 w 236"/>
              <a:gd name="T51" fmla="*/ 22 h 221"/>
              <a:gd name="T52" fmla="*/ 22 w 236"/>
              <a:gd name="T53" fmla="*/ 15 h 221"/>
              <a:gd name="T54" fmla="*/ 214 w 236"/>
              <a:gd name="T55" fmla="*/ 15 h 221"/>
              <a:gd name="T56" fmla="*/ 221 w 236"/>
              <a:gd name="T57" fmla="*/ 22 h 221"/>
              <a:gd name="T58" fmla="*/ 221 w 236"/>
              <a:gd name="T59" fmla="*/ 17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36" h="221">
                <a:moveTo>
                  <a:pt x="214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82"/>
                  <a:pt x="10" y="192"/>
                  <a:pt x="22" y="192"/>
                </a:cubicBezTo>
                <a:cubicBezTo>
                  <a:pt x="96" y="192"/>
                  <a:pt x="96" y="192"/>
                  <a:pt x="96" y="192"/>
                </a:cubicBezTo>
                <a:cubicBezTo>
                  <a:pt x="96" y="201"/>
                  <a:pt x="96" y="201"/>
                  <a:pt x="96" y="201"/>
                </a:cubicBezTo>
                <a:cubicBezTo>
                  <a:pt x="50" y="207"/>
                  <a:pt x="50" y="207"/>
                  <a:pt x="50" y="207"/>
                </a:cubicBezTo>
                <a:cubicBezTo>
                  <a:pt x="46" y="207"/>
                  <a:pt x="44" y="210"/>
                  <a:pt x="44" y="214"/>
                </a:cubicBezTo>
                <a:cubicBezTo>
                  <a:pt x="44" y="218"/>
                  <a:pt x="47" y="221"/>
                  <a:pt x="51" y="221"/>
                </a:cubicBezTo>
                <a:cubicBezTo>
                  <a:pt x="184" y="221"/>
                  <a:pt x="184" y="221"/>
                  <a:pt x="184" y="221"/>
                </a:cubicBezTo>
                <a:cubicBezTo>
                  <a:pt x="188" y="221"/>
                  <a:pt x="192" y="218"/>
                  <a:pt x="192" y="214"/>
                </a:cubicBezTo>
                <a:cubicBezTo>
                  <a:pt x="192" y="210"/>
                  <a:pt x="189" y="207"/>
                  <a:pt x="186" y="207"/>
                </a:cubicBezTo>
                <a:cubicBezTo>
                  <a:pt x="140" y="201"/>
                  <a:pt x="140" y="201"/>
                  <a:pt x="140" y="201"/>
                </a:cubicBezTo>
                <a:cubicBezTo>
                  <a:pt x="140" y="192"/>
                  <a:pt x="140" y="192"/>
                  <a:pt x="140" y="192"/>
                </a:cubicBezTo>
                <a:cubicBezTo>
                  <a:pt x="214" y="192"/>
                  <a:pt x="214" y="192"/>
                  <a:pt x="214" y="192"/>
                </a:cubicBezTo>
                <a:cubicBezTo>
                  <a:pt x="226" y="192"/>
                  <a:pt x="236" y="182"/>
                  <a:pt x="236" y="170"/>
                </a:cubicBezTo>
                <a:cubicBezTo>
                  <a:pt x="236" y="22"/>
                  <a:pt x="236" y="22"/>
                  <a:pt x="236" y="22"/>
                </a:cubicBezTo>
                <a:cubicBezTo>
                  <a:pt x="236" y="10"/>
                  <a:pt x="226" y="0"/>
                  <a:pt x="214" y="0"/>
                </a:cubicBezTo>
                <a:close/>
                <a:moveTo>
                  <a:pt x="221" y="170"/>
                </a:moveTo>
                <a:cubicBezTo>
                  <a:pt x="221" y="174"/>
                  <a:pt x="218" y="177"/>
                  <a:pt x="214" y="177"/>
                </a:cubicBezTo>
                <a:cubicBezTo>
                  <a:pt x="147" y="177"/>
                  <a:pt x="147" y="177"/>
                  <a:pt x="147" y="177"/>
                </a:cubicBezTo>
                <a:cubicBezTo>
                  <a:pt x="88" y="177"/>
                  <a:pt x="88" y="177"/>
                  <a:pt x="88" y="177"/>
                </a:cubicBezTo>
                <a:cubicBezTo>
                  <a:pt x="22" y="177"/>
                  <a:pt x="22" y="177"/>
                  <a:pt x="22" y="177"/>
                </a:cubicBezTo>
                <a:cubicBezTo>
                  <a:pt x="18" y="177"/>
                  <a:pt x="15" y="174"/>
                  <a:pt x="15" y="170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18"/>
                  <a:pt x="18" y="15"/>
                  <a:pt x="22" y="15"/>
                </a:cubicBezTo>
                <a:cubicBezTo>
                  <a:pt x="214" y="15"/>
                  <a:pt x="214" y="15"/>
                  <a:pt x="214" y="15"/>
                </a:cubicBezTo>
                <a:cubicBezTo>
                  <a:pt x="218" y="15"/>
                  <a:pt x="221" y="18"/>
                  <a:pt x="221" y="22"/>
                </a:cubicBezTo>
                <a:lnTo>
                  <a:pt x="221" y="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Freeform 11(向天歌演示原创作品：www.TopPPT.cn)"/>
          <p:cNvSpPr>
            <a:spLocks noEditPoints="1"/>
          </p:cNvSpPr>
          <p:nvPr/>
        </p:nvSpPr>
        <p:spPr bwMode="auto">
          <a:xfrm>
            <a:off x="2969895" y="2225358"/>
            <a:ext cx="280988" cy="409575"/>
          </a:xfrm>
          <a:custGeom>
            <a:avLst/>
            <a:gdLst>
              <a:gd name="T0" fmla="*/ 132 w 153"/>
              <a:gd name="T1" fmla="*/ 0 h 222"/>
              <a:gd name="T2" fmla="*/ 21 w 153"/>
              <a:gd name="T3" fmla="*/ 0 h 222"/>
              <a:gd name="T4" fmla="*/ 0 w 153"/>
              <a:gd name="T5" fmla="*/ 21 h 222"/>
              <a:gd name="T6" fmla="*/ 0 w 153"/>
              <a:gd name="T7" fmla="*/ 202 h 222"/>
              <a:gd name="T8" fmla="*/ 21 w 153"/>
              <a:gd name="T9" fmla="*/ 222 h 222"/>
              <a:gd name="T10" fmla="*/ 132 w 153"/>
              <a:gd name="T11" fmla="*/ 222 h 222"/>
              <a:gd name="T12" fmla="*/ 153 w 153"/>
              <a:gd name="T13" fmla="*/ 202 h 222"/>
              <a:gd name="T14" fmla="*/ 153 w 153"/>
              <a:gd name="T15" fmla="*/ 21 h 222"/>
              <a:gd name="T16" fmla="*/ 132 w 153"/>
              <a:gd name="T17" fmla="*/ 0 h 222"/>
              <a:gd name="T18" fmla="*/ 139 w 153"/>
              <a:gd name="T19" fmla="*/ 202 h 222"/>
              <a:gd name="T20" fmla="*/ 132 w 153"/>
              <a:gd name="T21" fmla="*/ 208 h 222"/>
              <a:gd name="T22" fmla="*/ 21 w 153"/>
              <a:gd name="T23" fmla="*/ 208 h 222"/>
              <a:gd name="T24" fmla="*/ 14 w 153"/>
              <a:gd name="T25" fmla="*/ 202 h 222"/>
              <a:gd name="T26" fmla="*/ 14 w 153"/>
              <a:gd name="T27" fmla="*/ 188 h 222"/>
              <a:gd name="T28" fmla="*/ 139 w 153"/>
              <a:gd name="T29" fmla="*/ 188 h 222"/>
              <a:gd name="T30" fmla="*/ 139 w 153"/>
              <a:gd name="T31" fmla="*/ 202 h 222"/>
              <a:gd name="T32" fmla="*/ 139 w 153"/>
              <a:gd name="T33" fmla="*/ 181 h 222"/>
              <a:gd name="T34" fmla="*/ 14 w 153"/>
              <a:gd name="T35" fmla="*/ 181 h 222"/>
              <a:gd name="T36" fmla="*/ 14 w 153"/>
              <a:gd name="T37" fmla="*/ 41 h 222"/>
              <a:gd name="T38" fmla="*/ 139 w 153"/>
              <a:gd name="T39" fmla="*/ 41 h 222"/>
              <a:gd name="T40" fmla="*/ 139 w 153"/>
              <a:gd name="T41" fmla="*/ 181 h 222"/>
              <a:gd name="T42" fmla="*/ 139 w 153"/>
              <a:gd name="T43" fmla="*/ 34 h 222"/>
              <a:gd name="T44" fmla="*/ 14 w 153"/>
              <a:gd name="T45" fmla="*/ 34 h 222"/>
              <a:gd name="T46" fmla="*/ 14 w 153"/>
              <a:gd name="T47" fmla="*/ 21 h 222"/>
              <a:gd name="T48" fmla="*/ 21 w 153"/>
              <a:gd name="T49" fmla="*/ 14 h 222"/>
              <a:gd name="T50" fmla="*/ 132 w 153"/>
              <a:gd name="T51" fmla="*/ 14 h 222"/>
              <a:gd name="T52" fmla="*/ 139 w 153"/>
              <a:gd name="T53" fmla="*/ 21 h 222"/>
              <a:gd name="T54" fmla="*/ 139 w 153"/>
              <a:gd name="T55" fmla="*/ 34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3" h="222">
                <a:moveTo>
                  <a:pt x="132" y="0"/>
                </a:move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202"/>
                  <a:pt x="0" y="202"/>
                  <a:pt x="0" y="202"/>
                </a:cubicBezTo>
                <a:cubicBezTo>
                  <a:pt x="0" y="213"/>
                  <a:pt x="9" y="222"/>
                  <a:pt x="21" y="222"/>
                </a:cubicBezTo>
                <a:cubicBezTo>
                  <a:pt x="132" y="222"/>
                  <a:pt x="132" y="222"/>
                  <a:pt x="132" y="222"/>
                </a:cubicBezTo>
                <a:cubicBezTo>
                  <a:pt x="143" y="222"/>
                  <a:pt x="153" y="213"/>
                  <a:pt x="153" y="202"/>
                </a:cubicBezTo>
                <a:cubicBezTo>
                  <a:pt x="153" y="21"/>
                  <a:pt x="153" y="21"/>
                  <a:pt x="153" y="21"/>
                </a:cubicBezTo>
                <a:cubicBezTo>
                  <a:pt x="153" y="9"/>
                  <a:pt x="143" y="0"/>
                  <a:pt x="132" y="0"/>
                </a:cubicBezTo>
                <a:close/>
                <a:moveTo>
                  <a:pt x="139" y="202"/>
                </a:moveTo>
                <a:cubicBezTo>
                  <a:pt x="139" y="205"/>
                  <a:pt x="136" y="208"/>
                  <a:pt x="132" y="208"/>
                </a:cubicBezTo>
                <a:cubicBezTo>
                  <a:pt x="21" y="208"/>
                  <a:pt x="21" y="208"/>
                  <a:pt x="21" y="208"/>
                </a:cubicBezTo>
                <a:cubicBezTo>
                  <a:pt x="17" y="208"/>
                  <a:pt x="14" y="205"/>
                  <a:pt x="14" y="202"/>
                </a:cubicBezTo>
                <a:cubicBezTo>
                  <a:pt x="14" y="188"/>
                  <a:pt x="14" y="188"/>
                  <a:pt x="14" y="188"/>
                </a:cubicBezTo>
                <a:cubicBezTo>
                  <a:pt x="139" y="188"/>
                  <a:pt x="139" y="188"/>
                  <a:pt x="139" y="188"/>
                </a:cubicBezTo>
                <a:lnTo>
                  <a:pt x="139" y="202"/>
                </a:lnTo>
                <a:close/>
                <a:moveTo>
                  <a:pt x="139" y="181"/>
                </a:moveTo>
                <a:cubicBezTo>
                  <a:pt x="14" y="181"/>
                  <a:pt x="14" y="181"/>
                  <a:pt x="14" y="181"/>
                </a:cubicBezTo>
                <a:cubicBezTo>
                  <a:pt x="14" y="41"/>
                  <a:pt x="14" y="41"/>
                  <a:pt x="14" y="41"/>
                </a:cubicBezTo>
                <a:cubicBezTo>
                  <a:pt x="139" y="41"/>
                  <a:pt x="139" y="41"/>
                  <a:pt x="139" y="41"/>
                </a:cubicBezTo>
                <a:lnTo>
                  <a:pt x="139" y="181"/>
                </a:lnTo>
                <a:close/>
                <a:moveTo>
                  <a:pt x="139" y="34"/>
                </a:moveTo>
                <a:cubicBezTo>
                  <a:pt x="14" y="34"/>
                  <a:pt x="14" y="34"/>
                  <a:pt x="14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17"/>
                  <a:pt x="17" y="14"/>
                  <a:pt x="21" y="14"/>
                </a:cubicBezTo>
                <a:cubicBezTo>
                  <a:pt x="132" y="14"/>
                  <a:pt x="132" y="14"/>
                  <a:pt x="132" y="14"/>
                </a:cubicBezTo>
                <a:cubicBezTo>
                  <a:pt x="136" y="14"/>
                  <a:pt x="139" y="17"/>
                  <a:pt x="139" y="21"/>
                </a:cubicBezTo>
                <a:lnTo>
                  <a:pt x="139" y="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7" name="Freeform 10(向天歌演示原创作品：www.TopPPT.cn)"/>
          <p:cNvSpPr>
            <a:spLocks noEditPoints="1"/>
          </p:cNvSpPr>
          <p:nvPr/>
        </p:nvSpPr>
        <p:spPr bwMode="auto">
          <a:xfrm>
            <a:off x="4840288" y="2269808"/>
            <a:ext cx="485775" cy="319088"/>
          </a:xfrm>
          <a:custGeom>
            <a:avLst/>
            <a:gdLst>
              <a:gd name="T0" fmla="*/ 254 w 290"/>
              <a:gd name="T1" fmla="*/ 0 h 190"/>
              <a:gd name="T2" fmla="*/ 36 w 290"/>
              <a:gd name="T3" fmla="*/ 0 h 190"/>
              <a:gd name="T4" fmla="*/ 0 w 290"/>
              <a:gd name="T5" fmla="*/ 36 h 190"/>
              <a:gd name="T6" fmla="*/ 0 w 290"/>
              <a:gd name="T7" fmla="*/ 154 h 190"/>
              <a:gd name="T8" fmla="*/ 36 w 290"/>
              <a:gd name="T9" fmla="*/ 190 h 190"/>
              <a:gd name="T10" fmla="*/ 254 w 290"/>
              <a:gd name="T11" fmla="*/ 190 h 190"/>
              <a:gd name="T12" fmla="*/ 290 w 290"/>
              <a:gd name="T13" fmla="*/ 154 h 190"/>
              <a:gd name="T14" fmla="*/ 290 w 290"/>
              <a:gd name="T15" fmla="*/ 36 h 190"/>
              <a:gd name="T16" fmla="*/ 254 w 290"/>
              <a:gd name="T17" fmla="*/ 0 h 190"/>
              <a:gd name="T18" fmla="*/ 18 w 290"/>
              <a:gd name="T19" fmla="*/ 47 h 190"/>
              <a:gd name="T20" fmla="*/ 81 w 290"/>
              <a:gd name="T21" fmla="*/ 95 h 190"/>
              <a:gd name="T22" fmla="*/ 18 w 290"/>
              <a:gd name="T23" fmla="*/ 143 h 190"/>
              <a:gd name="T24" fmla="*/ 18 w 290"/>
              <a:gd name="T25" fmla="*/ 47 h 190"/>
              <a:gd name="T26" fmla="*/ 272 w 290"/>
              <a:gd name="T27" fmla="*/ 154 h 190"/>
              <a:gd name="T28" fmla="*/ 254 w 290"/>
              <a:gd name="T29" fmla="*/ 172 h 190"/>
              <a:gd name="T30" fmla="*/ 36 w 290"/>
              <a:gd name="T31" fmla="*/ 172 h 190"/>
              <a:gd name="T32" fmla="*/ 18 w 290"/>
              <a:gd name="T33" fmla="*/ 154 h 190"/>
              <a:gd name="T34" fmla="*/ 89 w 290"/>
              <a:gd name="T35" fmla="*/ 101 h 190"/>
              <a:gd name="T36" fmla="*/ 129 w 290"/>
              <a:gd name="T37" fmla="*/ 131 h 190"/>
              <a:gd name="T38" fmla="*/ 145 w 290"/>
              <a:gd name="T39" fmla="*/ 136 h 190"/>
              <a:gd name="T40" fmla="*/ 161 w 290"/>
              <a:gd name="T41" fmla="*/ 131 h 190"/>
              <a:gd name="T42" fmla="*/ 201 w 290"/>
              <a:gd name="T43" fmla="*/ 101 h 190"/>
              <a:gd name="T44" fmla="*/ 272 w 290"/>
              <a:gd name="T45" fmla="*/ 154 h 190"/>
              <a:gd name="T46" fmla="*/ 272 w 290"/>
              <a:gd name="T47" fmla="*/ 143 h 190"/>
              <a:gd name="T48" fmla="*/ 209 w 290"/>
              <a:gd name="T49" fmla="*/ 95 h 190"/>
              <a:gd name="T50" fmla="*/ 272 w 290"/>
              <a:gd name="T51" fmla="*/ 47 h 190"/>
              <a:gd name="T52" fmla="*/ 272 w 290"/>
              <a:gd name="T53" fmla="*/ 143 h 190"/>
              <a:gd name="T54" fmla="*/ 156 w 290"/>
              <a:gd name="T55" fmla="*/ 123 h 190"/>
              <a:gd name="T56" fmla="*/ 145 w 290"/>
              <a:gd name="T57" fmla="*/ 127 h 190"/>
              <a:gd name="T58" fmla="*/ 134 w 290"/>
              <a:gd name="T59" fmla="*/ 123 h 190"/>
              <a:gd name="T60" fmla="*/ 97 w 290"/>
              <a:gd name="T61" fmla="*/ 95 h 190"/>
              <a:gd name="T62" fmla="*/ 89 w 290"/>
              <a:gd name="T63" fmla="*/ 89 h 190"/>
              <a:gd name="T64" fmla="*/ 18 w 290"/>
              <a:gd name="T65" fmla="*/ 36 h 190"/>
              <a:gd name="T66" fmla="*/ 18 w 290"/>
              <a:gd name="T67" fmla="*/ 36 h 190"/>
              <a:gd name="T68" fmla="*/ 36 w 290"/>
              <a:gd name="T69" fmla="*/ 18 h 190"/>
              <a:gd name="T70" fmla="*/ 254 w 290"/>
              <a:gd name="T71" fmla="*/ 18 h 190"/>
              <a:gd name="T72" fmla="*/ 272 w 290"/>
              <a:gd name="T73" fmla="*/ 36 h 190"/>
              <a:gd name="T74" fmla="*/ 156 w 290"/>
              <a:gd name="T75" fmla="*/ 123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90" h="190">
                <a:moveTo>
                  <a:pt x="254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74"/>
                  <a:pt x="16" y="190"/>
                  <a:pt x="36" y="190"/>
                </a:cubicBezTo>
                <a:cubicBezTo>
                  <a:pt x="254" y="190"/>
                  <a:pt x="254" y="190"/>
                  <a:pt x="254" y="190"/>
                </a:cubicBezTo>
                <a:cubicBezTo>
                  <a:pt x="274" y="190"/>
                  <a:pt x="290" y="174"/>
                  <a:pt x="290" y="154"/>
                </a:cubicBezTo>
                <a:cubicBezTo>
                  <a:pt x="290" y="36"/>
                  <a:pt x="290" y="36"/>
                  <a:pt x="290" y="36"/>
                </a:cubicBezTo>
                <a:cubicBezTo>
                  <a:pt x="290" y="16"/>
                  <a:pt x="274" y="0"/>
                  <a:pt x="254" y="0"/>
                </a:cubicBezTo>
                <a:close/>
                <a:moveTo>
                  <a:pt x="18" y="47"/>
                </a:moveTo>
                <a:cubicBezTo>
                  <a:pt x="81" y="95"/>
                  <a:pt x="81" y="95"/>
                  <a:pt x="81" y="95"/>
                </a:cubicBezTo>
                <a:cubicBezTo>
                  <a:pt x="18" y="143"/>
                  <a:pt x="18" y="143"/>
                  <a:pt x="18" y="143"/>
                </a:cubicBezTo>
                <a:lnTo>
                  <a:pt x="18" y="47"/>
                </a:lnTo>
                <a:close/>
                <a:moveTo>
                  <a:pt x="272" y="154"/>
                </a:moveTo>
                <a:cubicBezTo>
                  <a:pt x="272" y="164"/>
                  <a:pt x="264" y="172"/>
                  <a:pt x="254" y="172"/>
                </a:cubicBezTo>
                <a:cubicBezTo>
                  <a:pt x="36" y="172"/>
                  <a:pt x="36" y="172"/>
                  <a:pt x="36" y="172"/>
                </a:cubicBezTo>
                <a:cubicBezTo>
                  <a:pt x="26" y="172"/>
                  <a:pt x="18" y="164"/>
                  <a:pt x="18" y="154"/>
                </a:cubicBezTo>
                <a:cubicBezTo>
                  <a:pt x="89" y="101"/>
                  <a:pt x="89" y="101"/>
                  <a:pt x="89" y="101"/>
                </a:cubicBezTo>
                <a:cubicBezTo>
                  <a:pt x="129" y="131"/>
                  <a:pt x="129" y="131"/>
                  <a:pt x="129" y="131"/>
                </a:cubicBezTo>
                <a:cubicBezTo>
                  <a:pt x="134" y="134"/>
                  <a:pt x="139" y="136"/>
                  <a:pt x="145" y="136"/>
                </a:cubicBezTo>
                <a:cubicBezTo>
                  <a:pt x="151" y="136"/>
                  <a:pt x="157" y="134"/>
                  <a:pt x="161" y="13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72" y="154"/>
                  <a:pt x="272" y="154"/>
                  <a:pt x="272" y="154"/>
                </a:cubicBezTo>
                <a:close/>
                <a:moveTo>
                  <a:pt x="272" y="143"/>
                </a:moveTo>
                <a:cubicBezTo>
                  <a:pt x="209" y="95"/>
                  <a:pt x="209" y="95"/>
                  <a:pt x="209" y="95"/>
                </a:cubicBezTo>
                <a:cubicBezTo>
                  <a:pt x="272" y="47"/>
                  <a:pt x="272" y="47"/>
                  <a:pt x="272" y="47"/>
                </a:cubicBezTo>
                <a:lnTo>
                  <a:pt x="272" y="143"/>
                </a:lnTo>
                <a:close/>
                <a:moveTo>
                  <a:pt x="156" y="123"/>
                </a:moveTo>
                <a:cubicBezTo>
                  <a:pt x="153" y="126"/>
                  <a:pt x="149" y="127"/>
                  <a:pt x="145" y="127"/>
                </a:cubicBezTo>
                <a:cubicBezTo>
                  <a:pt x="141" y="127"/>
                  <a:pt x="137" y="126"/>
                  <a:pt x="134" y="123"/>
                </a:cubicBezTo>
                <a:cubicBezTo>
                  <a:pt x="97" y="95"/>
                  <a:pt x="97" y="95"/>
                  <a:pt x="97" y="95"/>
                </a:cubicBezTo>
                <a:cubicBezTo>
                  <a:pt x="89" y="89"/>
                  <a:pt x="89" y="89"/>
                  <a:pt x="89" y="89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26"/>
                  <a:pt x="26" y="18"/>
                  <a:pt x="36" y="18"/>
                </a:cubicBezTo>
                <a:cubicBezTo>
                  <a:pt x="254" y="18"/>
                  <a:pt x="254" y="18"/>
                  <a:pt x="254" y="18"/>
                </a:cubicBezTo>
                <a:cubicBezTo>
                  <a:pt x="264" y="18"/>
                  <a:pt x="272" y="26"/>
                  <a:pt x="272" y="36"/>
                </a:cubicBezTo>
                <a:lnTo>
                  <a:pt x="156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8" name="Freeform 9(向天歌演示原创作品：www.TopPPT.cn)"/>
          <p:cNvSpPr>
            <a:spLocks noEditPoints="1"/>
          </p:cNvSpPr>
          <p:nvPr/>
        </p:nvSpPr>
        <p:spPr bwMode="auto">
          <a:xfrm>
            <a:off x="6765608" y="2211070"/>
            <a:ext cx="422275" cy="423863"/>
          </a:xfrm>
          <a:custGeom>
            <a:avLst/>
            <a:gdLst>
              <a:gd name="T0" fmla="*/ 0 w 222"/>
              <a:gd name="T1" fmla="*/ 111 h 222"/>
              <a:gd name="T2" fmla="*/ 222 w 222"/>
              <a:gd name="T3" fmla="*/ 111 h 222"/>
              <a:gd name="T4" fmla="*/ 207 w 222"/>
              <a:gd name="T5" fmla="*/ 107 h 222"/>
              <a:gd name="T6" fmla="*/ 156 w 222"/>
              <a:gd name="T7" fmla="*/ 62 h 222"/>
              <a:gd name="T8" fmla="*/ 207 w 222"/>
              <a:gd name="T9" fmla="*/ 107 h 222"/>
              <a:gd name="T10" fmla="*/ 78 w 222"/>
              <a:gd name="T11" fmla="*/ 170 h 222"/>
              <a:gd name="T12" fmla="*/ 107 w 222"/>
              <a:gd name="T13" fmla="*/ 207 h 222"/>
              <a:gd name="T14" fmla="*/ 115 w 222"/>
              <a:gd name="T15" fmla="*/ 14 h 222"/>
              <a:gd name="T16" fmla="*/ 114 w 222"/>
              <a:gd name="T17" fmla="*/ 64 h 222"/>
              <a:gd name="T18" fmla="*/ 115 w 222"/>
              <a:gd name="T19" fmla="*/ 14 h 222"/>
              <a:gd name="T20" fmla="*/ 178 w 222"/>
              <a:gd name="T21" fmla="*/ 41 h 222"/>
              <a:gd name="T22" fmla="*/ 127 w 222"/>
              <a:gd name="T23" fmla="*/ 15 h 222"/>
              <a:gd name="T24" fmla="*/ 107 w 222"/>
              <a:gd name="T25" fmla="*/ 64 h 222"/>
              <a:gd name="T26" fmla="*/ 107 w 222"/>
              <a:gd name="T27" fmla="*/ 14 h 222"/>
              <a:gd name="T28" fmla="*/ 68 w 222"/>
              <a:gd name="T29" fmla="*/ 56 h 222"/>
              <a:gd name="T30" fmla="*/ 95 w 222"/>
              <a:gd name="T31" fmla="*/ 15 h 222"/>
              <a:gd name="T32" fmla="*/ 72 w 222"/>
              <a:gd name="T33" fmla="*/ 65 h 222"/>
              <a:gd name="T34" fmla="*/ 107 w 222"/>
              <a:gd name="T35" fmla="*/ 107 h 222"/>
              <a:gd name="T36" fmla="*/ 72 w 222"/>
              <a:gd name="T37" fmla="*/ 65 h 222"/>
              <a:gd name="T38" fmla="*/ 107 w 222"/>
              <a:gd name="T39" fmla="*/ 157 h 222"/>
              <a:gd name="T40" fmla="*/ 64 w 222"/>
              <a:gd name="T41" fmla="*/ 114 h 222"/>
              <a:gd name="T42" fmla="*/ 95 w 222"/>
              <a:gd name="T43" fmla="*/ 206 h 222"/>
              <a:gd name="T44" fmla="*/ 71 w 222"/>
              <a:gd name="T45" fmla="*/ 172 h 222"/>
              <a:gd name="T46" fmla="*/ 114 w 222"/>
              <a:gd name="T47" fmla="*/ 207 h 222"/>
              <a:gd name="T48" fmla="*/ 144 w 222"/>
              <a:gd name="T49" fmla="*/ 170 h 222"/>
              <a:gd name="T50" fmla="*/ 114 w 222"/>
              <a:gd name="T51" fmla="*/ 207 h 222"/>
              <a:gd name="T52" fmla="*/ 174 w 222"/>
              <a:gd name="T53" fmla="*/ 184 h 222"/>
              <a:gd name="T54" fmla="*/ 151 w 222"/>
              <a:gd name="T55" fmla="*/ 172 h 222"/>
              <a:gd name="T56" fmla="*/ 114 w 222"/>
              <a:gd name="T57" fmla="*/ 157 h 222"/>
              <a:gd name="T58" fmla="*/ 157 w 222"/>
              <a:gd name="T59" fmla="*/ 114 h 222"/>
              <a:gd name="T60" fmla="*/ 114 w 222"/>
              <a:gd name="T61" fmla="*/ 107 h 222"/>
              <a:gd name="T62" fmla="*/ 149 w 222"/>
              <a:gd name="T63" fmla="*/ 65 h 222"/>
              <a:gd name="T64" fmla="*/ 114 w 222"/>
              <a:gd name="T65" fmla="*/ 107 h 222"/>
              <a:gd name="T66" fmla="*/ 65 w 222"/>
              <a:gd name="T67" fmla="*/ 62 h 222"/>
              <a:gd name="T68" fmla="*/ 14 w 222"/>
              <a:gd name="T69" fmla="*/ 107 h 222"/>
              <a:gd name="T70" fmla="*/ 14 w 222"/>
              <a:gd name="T71" fmla="*/ 114 h 222"/>
              <a:gd name="T72" fmla="*/ 68 w 222"/>
              <a:gd name="T73" fmla="*/ 165 h 222"/>
              <a:gd name="T74" fmla="*/ 14 w 222"/>
              <a:gd name="T75" fmla="*/ 114 h 222"/>
              <a:gd name="T76" fmla="*/ 154 w 222"/>
              <a:gd name="T77" fmla="*/ 165 h 222"/>
              <a:gd name="T78" fmla="*/ 207 w 222"/>
              <a:gd name="T79" fmla="*/ 114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22" h="222">
                <a:moveTo>
                  <a:pt x="111" y="0"/>
                </a:moveTo>
                <a:cubicBezTo>
                  <a:pt x="49" y="0"/>
                  <a:pt x="0" y="49"/>
                  <a:pt x="0" y="111"/>
                </a:cubicBezTo>
                <a:cubicBezTo>
                  <a:pt x="0" y="172"/>
                  <a:pt x="49" y="222"/>
                  <a:pt x="111" y="222"/>
                </a:cubicBezTo>
                <a:cubicBezTo>
                  <a:pt x="172" y="222"/>
                  <a:pt x="222" y="172"/>
                  <a:pt x="222" y="111"/>
                </a:cubicBezTo>
                <a:cubicBezTo>
                  <a:pt x="222" y="49"/>
                  <a:pt x="172" y="0"/>
                  <a:pt x="111" y="0"/>
                </a:cubicBezTo>
                <a:close/>
                <a:moveTo>
                  <a:pt x="207" y="107"/>
                </a:moveTo>
                <a:cubicBezTo>
                  <a:pt x="164" y="107"/>
                  <a:pt x="164" y="107"/>
                  <a:pt x="164" y="107"/>
                </a:cubicBezTo>
                <a:cubicBezTo>
                  <a:pt x="164" y="91"/>
                  <a:pt x="161" y="76"/>
                  <a:pt x="156" y="62"/>
                </a:cubicBezTo>
                <a:cubicBezTo>
                  <a:pt x="166" y="58"/>
                  <a:pt x="175" y="53"/>
                  <a:pt x="183" y="46"/>
                </a:cubicBezTo>
                <a:cubicBezTo>
                  <a:pt x="197" y="63"/>
                  <a:pt x="206" y="84"/>
                  <a:pt x="207" y="107"/>
                </a:cubicBezTo>
                <a:close/>
                <a:moveTo>
                  <a:pt x="107" y="207"/>
                </a:moveTo>
                <a:cubicBezTo>
                  <a:pt x="95" y="197"/>
                  <a:pt x="85" y="184"/>
                  <a:pt x="78" y="170"/>
                </a:cubicBezTo>
                <a:cubicBezTo>
                  <a:pt x="87" y="167"/>
                  <a:pt x="97" y="165"/>
                  <a:pt x="107" y="165"/>
                </a:cubicBezTo>
                <a:cubicBezTo>
                  <a:pt x="107" y="207"/>
                  <a:pt x="107" y="207"/>
                  <a:pt x="107" y="207"/>
                </a:cubicBezTo>
                <a:cubicBezTo>
                  <a:pt x="107" y="207"/>
                  <a:pt x="107" y="207"/>
                  <a:pt x="107" y="207"/>
                </a:cubicBezTo>
                <a:close/>
                <a:moveTo>
                  <a:pt x="115" y="14"/>
                </a:moveTo>
                <a:cubicBezTo>
                  <a:pt x="128" y="25"/>
                  <a:pt x="139" y="40"/>
                  <a:pt x="147" y="58"/>
                </a:cubicBezTo>
                <a:cubicBezTo>
                  <a:pt x="136" y="62"/>
                  <a:pt x="126" y="64"/>
                  <a:pt x="114" y="64"/>
                </a:cubicBezTo>
                <a:cubicBezTo>
                  <a:pt x="114" y="14"/>
                  <a:pt x="114" y="14"/>
                  <a:pt x="114" y="14"/>
                </a:cubicBezTo>
                <a:cubicBezTo>
                  <a:pt x="114" y="14"/>
                  <a:pt x="115" y="14"/>
                  <a:pt x="115" y="14"/>
                </a:cubicBezTo>
                <a:close/>
                <a:moveTo>
                  <a:pt x="127" y="15"/>
                </a:moveTo>
                <a:cubicBezTo>
                  <a:pt x="146" y="19"/>
                  <a:pt x="164" y="28"/>
                  <a:pt x="178" y="41"/>
                </a:cubicBezTo>
                <a:cubicBezTo>
                  <a:pt x="170" y="47"/>
                  <a:pt x="162" y="52"/>
                  <a:pt x="153" y="56"/>
                </a:cubicBezTo>
                <a:cubicBezTo>
                  <a:pt x="147" y="40"/>
                  <a:pt x="138" y="26"/>
                  <a:pt x="127" y="15"/>
                </a:cubicBezTo>
                <a:close/>
                <a:moveTo>
                  <a:pt x="107" y="14"/>
                </a:moveTo>
                <a:cubicBezTo>
                  <a:pt x="107" y="64"/>
                  <a:pt x="107" y="64"/>
                  <a:pt x="107" y="64"/>
                </a:cubicBezTo>
                <a:cubicBezTo>
                  <a:pt x="96" y="64"/>
                  <a:pt x="85" y="62"/>
                  <a:pt x="75" y="58"/>
                </a:cubicBezTo>
                <a:cubicBezTo>
                  <a:pt x="82" y="40"/>
                  <a:pt x="93" y="25"/>
                  <a:pt x="107" y="14"/>
                </a:cubicBezTo>
                <a:cubicBezTo>
                  <a:pt x="107" y="14"/>
                  <a:pt x="107" y="14"/>
                  <a:pt x="107" y="14"/>
                </a:cubicBezTo>
                <a:close/>
                <a:moveTo>
                  <a:pt x="68" y="56"/>
                </a:moveTo>
                <a:cubicBezTo>
                  <a:pt x="59" y="52"/>
                  <a:pt x="51" y="47"/>
                  <a:pt x="43" y="41"/>
                </a:cubicBezTo>
                <a:cubicBezTo>
                  <a:pt x="57" y="28"/>
                  <a:pt x="75" y="19"/>
                  <a:pt x="95" y="15"/>
                </a:cubicBezTo>
                <a:cubicBezTo>
                  <a:pt x="84" y="26"/>
                  <a:pt x="75" y="40"/>
                  <a:pt x="68" y="56"/>
                </a:cubicBezTo>
                <a:close/>
                <a:moveTo>
                  <a:pt x="72" y="65"/>
                </a:moveTo>
                <a:cubicBezTo>
                  <a:pt x="83" y="68"/>
                  <a:pt x="95" y="71"/>
                  <a:pt x="107" y="71"/>
                </a:cubicBezTo>
                <a:cubicBezTo>
                  <a:pt x="107" y="107"/>
                  <a:pt x="107" y="107"/>
                  <a:pt x="107" y="107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5" y="92"/>
                  <a:pt x="67" y="78"/>
                  <a:pt x="72" y="65"/>
                </a:cubicBezTo>
                <a:close/>
                <a:moveTo>
                  <a:pt x="107" y="114"/>
                </a:moveTo>
                <a:cubicBezTo>
                  <a:pt x="107" y="157"/>
                  <a:pt x="107" y="157"/>
                  <a:pt x="107" y="157"/>
                </a:cubicBezTo>
                <a:cubicBezTo>
                  <a:pt x="96" y="158"/>
                  <a:pt x="85" y="160"/>
                  <a:pt x="75" y="163"/>
                </a:cubicBezTo>
                <a:cubicBezTo>
                  <a:pt x="68" y="148"/>
                  <a:pt x="65" y="132"/>
                  <a:pt x="64" y="114"/>
                </a:cubicBezTo>
                <a:lnTo>
                  <a:pt x="107" y="114"/>
                </a:lnTo>
                <a:close/>
                <a:moveTo>
                  <a:pt x="95" y="206"/>
                </a:moveTo>
                <a:cubicBezTo>
                  <a:pt x="77" y="203"/>
                  <a:pt x="61" y="195"/>
                  <a:pt x="48" y="184"/>
                </a:cubicBezTo>
                <a:cubicBezTo>
                  <a:pt x="55" y="179"/>
                  <a:pt x="63" y="175"/>
                  <a:pt x="71" y="172"/>
                </a:cubicBezTo>
                <a:cubicBezTo>
                  <a:pt x="77" y="185"/>
                  <a:pt x="85" y="196"/>
                  <a:pt x="95" y="206"/>
                </a:cubicBezTo>
                <a:close/>
                <a:moveTo>
                  <a:pt x="114" y="207"/>
                </a:moveTo>
                <a:cubicBezTo>
                  <a:pt x="114" y="165"/>
                  <a:pt x="114" y="165"/>
                  <a:pt x="114" y="165"/>
                </a:cubicBezTo>
                <a:cubicBezTo>
                  <a:pt x="125" y="165"/>
                  <a:pt x="135" y="167"/>
                  <a:pt x="144" y="170"/>
                </a:cubicBezTo>
                <a:cubicBezTo>
                  <a:pt x="137" y="184"/>
                  <a:pt x="127" y="197"/>
                  <a:pt x="115" y="207"/>
                </a:cubicBezTo>
                <a:cubicBezTo>
                  <a:pt x="115" y="207"/>
                  <a:pt x="114" y="207"/>
                  <a:pt x="114" y="207"/>
                </a:cubicBezTo>
                <a:close/>
                <a:moveTo>
                  <a:pt x="151" y="172"/>
                </a:moveTo>
                <a:cubicBezTo>
                  <a:pt x="159" y="175"/>
                  <a:pt x="166" y="179"/>
                  <a:pt x="174" y="184"/>
                </a:cubicBezTo>
                <a:cubicBezTo>
                  <a:pt x="160" y="195"/>
                  <a:pt x="144" y="203"/>
                  <a:pt x="127" y="206"/>
                </a:cubicBezTo>
                <a:cubicBezTo>
                  <a:pt x="136" y="196"/>
                  <a:pt x="144" y="185"/>
                  <a:pt x="151" y="172"/>
                </a:cubicBezTo>
                <a:close/>
                <a:moveTo>
                  <a:pt x="147" y="163"/>
                </a:moveTo>
                <a:cubicBezTo>
                  <a:pt x="137" y="160"/>
                  <a:pt x="126" y="158"/>
                  <a:pt x="114" y="157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57" y="114"/>
                  <a:pt x="157" y="114"/>
                  <a:pt x="157" y="114"/>
                </a:cubicBezTo>
                <a:cubicBezTo>
                  <a:pt x="157" y="132"/>
                  <a:pt x="153" y="148"/>
                  <a:pt x="147" y="163"/>
                </a:cubicBezTo>
                <a:close/>
                <a:moveTo>
                  <a:pt x="114" y="107"/>
                </a:moveTo>
                <a:cubicBezTo>
                  <a:pt x="114" y="71"/>
                  <a:pt x="114" y="71"/>
                  <a:pt x="114" y="71"/>
                </a:cubicBezTo>
                <a:cubicBezTo>
                  <a:pt x="127" y="71"/>
                  <a:pt x="138" y="69"/>
                  <a:pt x="149" y="65"/>
                </a:cubicBezTo>
                <a:cubicBezTo>
                  <a:pt x="154" y="78"/>
                  <a:pt x="157" y="92"/>
                  <a:pt x="157" y="107"/>
                </a:cubicBezTo>
                <a:cubicBezTo>
                  <a:pt x="114" y="107"/>
                  <a:pt x="114" y="107"/>
                  <a:pt x="114" y="107"/>
                </a:cubicBezTo>
                <a:close/>
                <a:moveTo>
                  <a:pt x="39" y="46"/>
                </a:moveTo>
                <a:cubicBezTo>
                  <a:pt x="47" y="53"/>
                  <a:pt x="56" y="58"/>
                  <a:pt x="65" y="62"/>
                </a:cubicBezTo>
                <a:cubicBezTo>
                  <a:pt x="60" y="76"/>
                  <a:pt x="57" y="91"/>
                  <a:pt x="57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5" y="84"/>
                  <a:pt x="24" y="63"/>
                  <a:pt x="39" y="46"/>
                </a:cubicBezTo>
                <a:close/>
                <a:moveTo>
                  <a:pt x="14" y="114"/>
                </a:moveTo>
                <a:cubicBezTo>
                  <a:pt x="57" y="114"/>
                  <a:pt x="57" y="114"/>
                  <a:pt x="57" y="114"/>
                </a:cubicBezTo>
                <a:cubicBezTo>
                  <a:pt x="58" y="133"/>
                  <a:pt x="61" y="150"/>
                  <a:pt x="68" y="165"/>
                </a:cubicBezTo>
                <a:cubicBezTo>
                  <a:pt x="59" y="169"/>
                  <a:pt x="50" y="174"/>
                  <a:pt x="42" y="179"/>
                </a:cubicBezTo>
                <a:cubicBezTo>
                  <a:pt x="26" y="163"/>
                  <a:pt x="15" y="140"/>
                  <a:pt x="14" y="114"/>
                </a:cubicBezTo>
                <a:close/>
                <a:moveTo>
                  <a:pt x="179" y="179"/>
                </a:moveTo>
                <a:cubicBezTo>
                  <a:pt x="171" y="174"/>
                  <a:pt x="163" y="169"/>
                  <a:pt x="154" y="165"/>
                </a:cubicBezTo>
                <a:cubicBezTo>
                  <a:pt x="160" y="150"/>
                  <a:pt x="164" y="133"/>
                  <a:pt x="164" y="114"/>
                </a:cubicBezTo>
                <a:cubicBezTo>
                  <a:pt x="207" y="114"/>
                  <a:pt x="207" y="114"/>
                  <a:pt x="207" y="114"/>
                </a:cubicBezTo>
                <a:cubicBezTo>
                  <a:pt x="206" y="140"/>
                  <a:pt x="196" y="163"/>
                  <a:pt x="179" y="1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8923" name="TextBox 18(向天歌演示原创作品：www.TopPPT.cn)"/>
          <p:cNvSpPr txBox="1"/>
          <p:nvPr/>
        </p:nvSpPr>
        <p:spPr>
          <a:xfrm>
            <a:off x="633730" y="2821940"/>
            <a:ext cx="12458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38924" name="Rectangle 21(向天歌演示原创作品：www.TopPPT.cn)"/>
          <p:cNvSpPr/>
          <p:nvPr/>
        </p:nvSpPr>
        <p:spPr>
          <a:xfrm>
            <a:off x="641350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业绩目标</a:t>
            </a:r>
          </a:p>
        </p:txBody>
      </p:sp>
      <p:sp>
        <p:nvSpPr>
          <p:cNvPr id="38925" name="TextBox 22(向天歌演示原创作品：www.TopPPT.cn)"/>
          <p:cNvSpPr txBox="1"/>
          <p:nvPr/>
        </p:nvSpPr>
        <p:spPr>
          <a:xfrm>
            <a:off x="2442845" y="2821940"/>
            <a:ext cx="15817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38926" name="Rectangle 24(向天歌演示原创作品：www.TopPPT.cn)"/>
          <p:cNvSpPr/>
          <p:nvPr/>
        </p:nvSpPr>
        <p:spPr>
          <a:xfrm>
            <a:off x="2485708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客户咨询</a:t>
            </a:r>
            <a:endParaRPr lang="zh-CN" altLang="en-US" sz="20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927" name="TextBox 25(向天歌演示原创作品：www.TopPPT.cn)"/>
          <p:cNvSpPr txBox="1"/>
          <p:nvPr/>
        </p:nvSpPr>
        <p:spPr>
          <a:xfrm>
            <a:off x="4347210" y="2821940"/>
            <a:ext cx="14732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250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38928" name="Rectangle 26(向天歌演示原创作品：www.TopPPT.cn)"/>
          <p:cNvSpPr/>
          <p:nvPr/>
        </p:nvSpPr>
        <p:spPr>
          <a:xfrm>
            <a:off x="4504055" y="3452495"/>
            <a:ext cx="14890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客户线索</a:t>
            </a:r>
          </a:p>
        </p:txBody>
      </p:sp>
      <p:sp>
        <p:nvSpPr>
          <p:cNvPr id="38929" name="TextBox 27(向天歌演示原创作品：www.TopPPT.cn)"/>
          <p:cNvSpPr txBox="1"/>
          <p:nvPr/>
        </p:nvSpPr>
        <p:spPr>
          <a:xfrm>
            <a:off x="6214110" y="2821940"/>
            <a:ext cx="17259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增长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38930" name="Rectangle 28(向天歌演示原创作品：www.TopPPT.cn)"/>
          <p:cNvSpPr/>
          <p:nvPr/>
        </p:nvSpPr>
        <p:spPr>
          <a:xfrm>
            <a:off x="6472238" y="3452495"/>
            <a:ext cx="1468437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官网流量</a:t>
            </a:r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2433955" y="5424170"/>
            <a:ext cx="7592695" cy="6223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2680970" y="5525770"/>
            <a:ext cx="734568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 sz="2125" b="1">
                <a:solidFill>
                  <a:srgbClr val="FF0000"/>
                </a:solidFill>
                <a:sym typeface="+mn-ea"/>
              </a:rPr>
              <a:t>（数据为月度目标）</a:t>
            </a:r>
            <a:endParaRPr kumimoji="0" lang="zh-CN" altLang="en-US" sz="213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Freeform 10(向天歌演示原创作品：www.TopPPT.cn)"/>
          <p:cNvSpPr/>
          <p:nvPr/>
        </p:nvSpPr>
        <p:spPr>
          <a:xfrm>
            <a:off x="7769543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Freeform 11(向天歌演示原创作品：www.TopPPT.cn)"/>
          <p:cNvSpPr/>
          <p:nvPr/>
        </p:nvSpPr>
        <p:spPr>
          <a:xfrm>
            <a:off x="9680893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pl-PL" sz="239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Freeform 10(向天歌演示原创作品：www.TopPPT.cn)"/>
          <p:cNvSpPr>
            <a:spLocks noEditPoints="1"/>
          </p:cNvSpPr>
          <p:nvPr/>
        </p:nvSpPr>
        <p:spPr bwMode="auto">
          <a:xfrm>
            <a:off x="8721725" y="2263140"/>
            <a:ext cx="485775" cy="426085"/>
          </a:xfrm>
          <a:prstGeom prst="hear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Freeform 9(向天歌演示原创作品：www.TopPPT.cn)"/>
          <p:cNvSpPr>
            <a:spLocks noEditPoints="1"/>
          </p:cNvSpPr>
          <p:nvPr/>
        </p:nvSpPr>
        <p:spPr bwMode="auto">
          <a:xfrm>
            <a:off x="10593705" y="2210435"/>
            <a:ext cx="608965" cy="478790"/>
          </a:xfrm>
          <a:prstGeom prst="star5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TextBox 25(向天歌演示原创作品：www.TopPPT.cn)"/>
          <p:cNvSpPr txBox="1"/>
          <p:nvPr/>
        </p:nvSpPr>
        <p:spPr>
          <a:xfrm>
            <a:off x="8465820" y="2817495"/>
            <a:ext cx="11798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7" name="Rectangle 26(向天歌演示原创作品：www.TopPPT.cn)"/>
          <p:cNvSpPr/>
          <p:nvPr/>
        </p:nvSpPr>
        <p:spPr>
          <a:xfrm>
            <a:off x="8289608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首页关键词</a:t>
            </a:r>
          </a:p>
        </p:txBody>
      </p:sp>
      <p:sp>
        <p:nvSpPr>
          <p:cNvPr id="10" name="TextBox 27(向天歌演示原创作品：www.TopPPT.cn)"/>
          <p:cNvSpPr txBox="1"/>
          <p:nvPr/>
        </p:nvSpPr>
        <p:spPr>
          <a:xfrm>
            <a:off x="10236835" y="2817495"/>
            <a:ext cx="14668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13" name="Rectangle 28(向天歌演示原创作品：www.TopPPT.cn)"/>
          <p:cNvSpPr/>
          <p:nvPr/>
        </p:nvSpPr>
        <p:spPr>
          <a:xfrm>
            <a:off x="10379393" y="3452495"/>
            <a:ext cx="1468437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微信粉丝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347085" y="435610"/>
            <a:ext cx="6049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</a:rPr>
              <a:t>第一阶段：融入期(3个月）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(向天歌演示原创作品：www.TopPPT.cn)"/>
          <p:cNvSpPr/>
          <p:nvPr/>
        </p:nvSpPr>
        <p:spPr>
          <a:xfrm>
            <a:off x="41275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" name="Freeform 8(向天歌演示原创作品：www.TopPPT.cn)"/>
          <p:cNvSpPr/>
          <p:nvPr/>
        </p:nvSpPr>
        <p:spPr>
          <a:xfrm>
            <a:off x="1915478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pl-PL"/>
              <a:t> </a:t>
            </a:r>
          </a:p>
        </p:txBody>
      </p:sp>
      <p:sp>
        <p:nvSpPr>
          <p:cNvPr id="11" name="Freeform 10(向天歌演示原创作品：www.TopPPT.cn)"/>
          <p:cNvSpPr/>
          <p:nvPr/>
        </p:nvSpPr>
        <p:spPr>
          <a:xfrm>
            <a:off x="3862388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" name="Freeform 11(向天歌演示原创作品：www.TopPPT.cn)"/>
          <p:cNvSpPr/>
          <p:nvPr/>
        </p:nvSpPr>
        <p:spPr>
          <a:xfrm>
            <a:off x="5773738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pl-PL" sz="239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5" name="Freeform 8(向天歌演示原创作品：www.TopPPT.cn)"/>
          <p:cNvSpPr>
            <a:spLocks noEditPoints="1"/>
          </p:cNvSpPr>
          <p:nvPr/>
        </p:nvSpPr>
        <p:spPr bwMode="auto">
          <a:xfrm>
            <a:off x="971550" y="2250758"/>
            <a:ext cx="466725" cy="438150"/>
          </a:xfrm>
          <a:custGeom>
            <a:avLst/>
            <a:gdLst>
              <a:gd name="T0" fmla="*/ 214 w 236"/>
              <a:gd name="T1" fmla="*/ 0 h 221"/>
              <a:gd name="T2" fmla="*/ 22 w 236"/>
              <a:gd name="T3" fmla="*/ 0 h 221"/>
              <a:gd name="T4" fmla="*/ 0 w 236"/>
              <a:gd name="T5" fmla="*/ 22 h 221"/>
              <a:gd name="T6" fmla="*/ 0 w 236"/>
              <a:gd name="T7" fmla="*/ 170 h 221"/>
              <a:gd name="T8" fmla="*/ 22 w 236"/>
              <a:gd name="T9" fmla="*/ 192 h 221"/>
              <a:gd name="T10" fmla="*/ 96 w 236"/>
              <a:gd name="T11" fmla="*/ 192 h 221"/>
              <a:gd name="T12" fmla="*/ 96 w 236"/>
              <a:gd name="T13" fmla="*/ 201 h 221"/>
              <a:gd name="T14" fmla="*/ 50 w 236"/>
              <a:gd name="T15" fmla="*/ 207 h 221"/>
              <a:gd name="T16" fmla="*/ 44 w 236"/>
              <a:gd name="T17" fmla="*/ 214 h 221"/>
              <a:gd name="T18" fmla="*/ 51 w 236"/>
              <a:gd name="T19" fmla="*/ 221 h 221"/>
              <a:gd name="T20" fmla="*/ 184 w 236"/>
              <a:gd name="T21" fmla="*/ 221 h 221"/>
              <a:gd name="T22" fmla="*/ 192 w 236"/>
              <a:gd name="T23" fmla="*/ 214 h 221"/>
              <a:gd name="T24" fmla="*/ 186 w 236"/>
              <a:gd name="T25" fmla="*/ 207 h 221"/>
              <a:gd name="T26" fmla="*/ 140 w 236"/>
              <a:gd name="T27" fmla="*/ 201 h 221"/>
              <a:gd name="T28" fmla="*/ 140 w 236"/>
              <a:gd name="T29" fmla="*/ 192 h 221"/>
              <a:gd name="T30" fmla="*/ 214 w 236"/>
              <a:gd name="T31" fmla="*/ 192 h 221"/>
              <a:gd name="T32" fmla="*/ 236 w 236"/>
              <a:gd name="T33" fmla="*/ 170 h 221"/>
              <a:gd name="T34" fmla="*/ 236 w 236"/>
              <a:gd name="T35" fmla="*/ 22 h 221"/>
              <a:gd name="T36" fmla="*/ 214 w 236"/>
              <a:gd name="T37" fmla="*/ 0 h 221"/>
              <a:gd name="T38" fmla="*/ 221 w 236"/>
              <a:gd name="T39" fmla="*/ 170 h 221"/>
              <a:gd name="T40" fmla="*/ 214 w 236"/>
              <a:gd name="T41" fmla="*/ 177 h 221"/>
              <a:gd name="T42" fmla="*/ 147 w 236"/>
              <a:gd name="T43" fmla="*/ 177 h 221"/>
              <a:gd name="T44" fmla="*/ 88 w 236"/>
              <a:gd name="T45" fmla="*/ 177 h 221"/>
              <a:gd name="T46" fmla="*/ 22 w 236"/>
              <a:gd name="T47" fmla="*/ 177 h 221"/>
              <a:gd name="T48" fmla="*/ 15 w 236"/>
              <a:gd name="T49" fmla="*/ 170 h 221"/>
              <a:gd name="T50" fmla="*/ 15 w 236"/>
              <a:gd name="T51" fmla="*/ 22 h 221"/>
              <a:gd name="T52" fmla="*/ 22 w 236"/>
              <a:gd name="T53" fmla="*/ 15 h 221"/>
              <a:gd name="T54" fmla="*/ 214 w 236"/>
              <a:gd name="T55" fmla="*/ 15 h 221"/>
              <a:gd name="T56" fmla="*/ 221 w 236"/>
              <a:gd name="T57" fmla="*/ 22 h 221"/>
              <a:gd name="T58" fmla="*/ 221 w 236"/>
              <a:gd name="T59" fmla="*/ 17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36" h="221">
                <a:moveTo>
                  <a:pt x="214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82"/>
                  <a:pt x="10" y="192"/>
                  <a:pt x="22" y="192"/>
                </a:cubicBezTo>
                <a:cubicBezTo>
                  <a:pt x="96" y="192"/>
                  <a:pt x="96" y="192"/>
                  <a:pt x="96" y="192"/>
                </a:cubicBezTo>
                <a:cubicBezTo>
                  <a:pt x="96" y="201"/>
                  <a:pt x="96" y="201"/>
                  <a:pt x="96" y="201"/>
                </a:cubicBezTo>
                <a:cubicBezTo>
                  <a:pt x="50" y="207"/>
                  <a:pt x="50" y="207"/>
                  <a:pt x="50" y="207"/>
                </a:cubicBezTo>
                <a:cubicBezTo>
                  <a:pt x="46" y="207"/>
                  <a:pt x="44" y="210"/>
                  <a:pt x="44" y="214"/>
                </a:cubicBezTo>
                <a:cubicBezTo>
                  <a:pt x="44" y="218"/>
                  <a:pt x="47" y="221"/>
                  <a:pt x="51" y="221"/>
                </a:cubicBezTo>
                <a:cubicBezTo>
                  <a:pt x="184" y="221"/>
                  <a:pt x="184" y="221"/>
                  <a:pt x="184" y="221"/>
                </a:cubicBezTo>
                <a:cubicBezTo>
                  <a:pt x="188" y="221"/>
                  <a:pt x="192" y="218"/>
                  <a:pt x="192" y="214"/>
                </a:cubicBezTo>
                <a:cubicBezTo>
                  <a:pt x="192" y="210"/>
                  <a:pt x="189" y="207"/>
                  <a:pt x="186" y="207"/>
                </a:cubicBezTo>
                <a:cubicBezTo>
                  <a:pt x="140" y="201"/>
                  <a:pt x="140" y="201"/>
                  <a:pt x="140" y="201"/>
                </a:cubicBezTo>
                <a:cubicBezTo>
                  <a:pt x="140" y="192"/>
                  <a:pt x="140" y="192"/>
                  <a:pt x="140" y="192"/>
                </a:cubicBezTo>
                <a:cubicBezTo>
                  <a:pt x="214" y="192"/>
                  <a:pt x="214" y="192"/>
                  <a:pt x="214" y="192"/>
                </a:cubicBezTo>
                <a:cubicBezTo>
                  <a:pt x="226" y="192"/>
                  <a:pt x="236" y="182"/>
                  <a:pt x="236" y="170"/>
                </a:cubicBezTo>
                <a:cubicBezTo>
                  <a:pt x="236" y="22"/>
                  <a:pt x="236" y="22"/>
                  <a:pt x="236" y="22"/>
                </a:cubicBezTo>
                <a:cubicBezTo>
                  <a:pt x="236" y="10"/>
                  <a:pt x="226" y="0"/>
                  <a:pt x="214" y="0"/>
                </a:cubicBezTo>
                <a:close/>
                <a:moveTo>
                  <a:pt x="221" y="170"/>
                </a:moveTo>
                <a:cubicBezTo>
                  <a:pt x="221" y="174"/>
                  <a:pt x="218" y="177"/>
                  <a:pt x="214" y="177"/>
                </a:cubicBezTo>
                <a:cubicBezTo>
                  <a:pt x="147" y="177"/>
                  <a:pt x="147" y="177"/>
                  <a:pt x="147" y="177"/>
                </a:cubicBezTo>
                <a:cubicBezTo>
                  <a:pt x="88" y="177"/>
                  <a:pt x="88" y="177"/>
                  <a:pt x="88" y="177"/>
                </a:cubicBezTo>
                <a:cubicBezTo>
                  <a:pt x="22" y="177"/>
                  <a:pt x="22" y="177"/>
                  <a:pt x="22" y="177"/>
                </a:cubicBezTo>
                <a:cubicBezTo>
                  <a:pt x="18" y="177"/>
                  <a:pt x="15" y="174"/>
                  <a:pt x="15" y="170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18"/>
                  <a:pt x="18" y="15"/>
                  <a:pt x="22" y="15"/>
                </a:cubicBezTo>
                <a:cubicBezTo>
                  <a:pt x="214" y="15"/>
                  <a:pt x="214" y="15"/>
                  <a:pt x="214" y="15"/>
                </a:cubicBezTo>
                <a:cubicBezTo>
                  <a:pt x="218" y="15"/>
                  <a:pt x="221" y="18"/>
                  <a:pt x="221" y="22"/>
                </a:cubicBezTo>
                <a:lnTo>
                  <a:pt x="221" y="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Freeform 11(向天歌演示原创作品：www.TopPPT.cn)"/>
          <p:cNvSpPr>
            <a:spLocks noEditPoints="1"/>
          </p:cNvSpPr>
          <p:nvPr/>
        </p:nvSpPr>
        <p:spPr bwMode="auto">
          <a:xfrm>
            <a:off x="2969895" y="2225358"/>
            <a:ext cx="280988" cy="409575"/>
          </a:xfrm>
          <a:custGeom>
            <a:avLst/>
            <a:gdLst>
              <a:gd name="T0" fmla="*/ 132 w 153"/>
              <a:gd name="T1" fmla="*/ 0 h 222"/>
              <a:gd name="T2" fmla="*/ 21 w 153"/>
              <a:gd name="T3" fmla="*/ 0 h 222"/>
              <a:gd name="T4" fmla="*/ 0 w 153"/>
              <a:gd name="T5" fmla="*/ 21 h 222"/>
              <a:gd name="T6" fmla="*/ 0 w 153"/>
              <a:gd name="T7" fmla="*/ 202 h 222"/>
              <a:gd name="T8" fmla="*/ 21 w 153"/>
              <a:gd name="T9" fmla="*/ 222 h 222"/>
              <a:gd name="T10" fmla="*/ 132 w 153"/>
              <a:gd name="T11" fmla="*/ 222 h 222"/>
              <a:gd name="T12" fmla="*/ 153 w 153"/>
              <a:gd name="T13" fmla="*/ 202 h 222"/>
              <a:gd name="T14" fmla="*/ 153 w 153"/>
              <a:gd name="T15" fmla="*/ 21 h 222"/>
              <a:gd name="T16" fmla="*/ 132 w 153"/>
              <a:gd name="T17" fmla="*/ 0 h 222"/>
              <a:gd name="T18" fmla="*/ 139 w 153"/>
              <a:gd name="T19" fmla="*/ 202 h 222"/>
              <a:gd name="T20" fmla="*/ 132 w 153"/>
              <a:gd name="T21" fmla="*/ 208 h 222"/>
              <a:gd name="T22" fmla="*/ 21 w 153"/>
              <a:gd name="T23" fmla="*/ 208 h 222"/>
              <a:gd name="T24" fmla="*/ 14 w 153"/>
              <a:gd name="T25" fmla="*/ 202 h 222"/>
              <a:gd name="T26" fmla="*/ 14 w 153"/>
              <a:gd name="T27" fmla="*/ 188 h 222"/>
              <a:gd name="T28" fmla="*/ 139 w 153"/>
              <a:gd name="T29" fmla="*/ 188 h 222"/>
              <a:gd name="T30" fmla="*/ 139 w 153"/>
              <a:gd name="T31" fmla="*/ 202 h 222"/>
              <a:gd name="T32" fmla="*/ 139 w 153"/>
              <a:gd name="T33" fmla="*/ 181 h 222"/>
              <a:gd name="T34" fmla="*/ 14 w 153"/>
              <a:gd name="T35" fmla="*/ 181 h 222"/>
              <a:gd name="T36" fmla="*/ 14 w 153"/>
              <a:gd name="T37" fmla="*/ 41 h 222"/>
              <a:gd name="T38" fmla="*/ 139 w 153"/>
              <a:gd name="T39" fmla="*/ 41 h 222"/>
              <a:gd name="T40" fmla="*/ 139 w 153"/>
              <a:gd name="T41" fmla="*/ 181 h 222"/>
              <a:gd name="T42" fmla="*/ 139 w 153"/>
              <a:gd name="T43" fmla="*/ 34 h 222"/>
              <a:gd name="T44" fmla="*/ 14 w 153"/>
              <a:gd name="T45" fmla="*/ 34 h 222"/>
              <a:gd name="T46" fmla="*/ 14 w 153"/>
              <a:gd name="T47" fmla="*/ 21 h 222"/>
              <a:gd name="T48" fmla="*/ 21 w 153"/>
              <a:gd name="T49" fmla="*/ 14 h 222"/>
              <a:gd name="T50" fmla="*/ 132 w 153"/>
              <a:gd name="T51" fmla="*/ 14 h 222"/>
              <a:gd name="T52" fmla="*/ 139 w 153"/>
              <a:gd name="T53" fmla="*/ 21 h 222"/>
              <a:gd name="T54" fmla="*/ 139 w 153"/>
              <a:gd name="T55" fmla="*/ 34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3" h="222">
                <a:moveTo>
                  <a:pt x="132" y="0"/>
                </a:move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202"/>
                  <a:pt x="0" y="202"/>
                  <a:pt x="0" y="202"/>
                </a:cubicBezTo>
                <a:cubicBezTo>
                  <a:pt x="0" y="213"/>
                  <a:pt x="9" y="222"/>
                  <a:pt x="21" y="222"/>
                </a:cubicBezTo>
                <a:cubicBezTo>
                  <a:pt x="132" y="222"/>
                  <a:pt x="132" y="222"/>
                  <a:pt x="132" y="222"/>
                </a:cubicBezTo>
                <a:cubicBezTo>
                  <a:pt x="143" y="222"/>
                  <a:pt x="153" y="213"/>
                  <a:pt x="153" y="202"/>
                </a:cubicBezTo>
                <a:cubicBezTo>
                  <a:pt x="153" y="21"/>
                  <a:pt x="153" y="21"/>
                  <a:pt x="153" y="21"/>
                </a:cubicBezTo>
                <a:cubicBezTo>
                  <a:pt x="153" y="9"/>
                  <a:pt x="143" y="0"/>
                  <a:pt x="132" y="0"/>
                </a:cubicBezTo>
                <a:close/>
                <a:moveTo>
                  <a:pt x="139" y="202"/>
                </a:moveTo>
                <a:cubicBezTo>
                  <a:pt x="139" y="205"/>
                  <a:pt x="136" y="208"/>
                  <a:pt x="132" y="208"/>
                </a:cubicBezTo>
                <a:cubicBezTo>
                  <a:pt x="21" y="208"/>
                  <a:pt x="21" y="208"/>
                  <a:pt x="21" y="208"/>
                </a:cubicBezTo>
                <a:cubicBezTo>
                  <a:pt x="17" y="208"/>
                  <a:pt x="14" y="205"/>
                  <a:pt x="14" y="202"/>
                </a:cubicBezTo>
                <a:cubicBezTo>
                  <a:pt x="14" y="188"/>
                  <a:pt x="14" y="188"/>
                  <a:pt x="14" y="188"/>
                </a:cubicBezTo>
                <a:cubicBezTo>
                  <a:pt x="139" y="188"/>
                  <a:pt x="139" y="188"/>
                  <a:pt x="139" y="188"/>
                </a:cubicBezTo>
                <a:lnTo>
                  <a:pt x="139" y="202"/>
                </a:lnTo>
                <a:close/>
                <a:moveTo>
                  <a:pt x="139" y="181"/>
                </a:moveTo>
                <a:cubicBezTo>
                  <a:pt x="14" y="181"/>
                  <a:pt x="14" y="181"/>
                  <a:pt x="14" y="181"/>
                </a:cubicBezTo>
                <a:cubicBezTo>
                  <a:pt x="14" y="41"/>
                  <a:pt x="14" y="41"/>
                  <a:pt x="14" y="41"/>
                </a:cubicBezTo>
                <a:cubicBezTo>
                  <a:pt x="139" y="41"/>
                  <a:pt x="139" y="41"/>
                  <a:pt x="139" y="41"/>
                </a:cubicBezTo>
                <a:lnTo>
                  <a:pt x="139" y="181"/>
                </a:lnTo>
                <a:close/>
                <a:moveTo>
                  <a:pt x="139" y="34"/>
                </a:moveTo>
                <a:cubicBezTo>
                  <a:pt x="14" y="34"/>
                  <a:pt x="14" y="34"/>
                  <a:pt x="14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17"/>
                  <a:pt x="17" y="14"/>
                  <a:pt x="21" y="14"/>
                </a:cubicBezTo>
                <a:cubicBezTo>
                  <a:pt x="132" y="14"/>
                  <a:pt x="132" y="14"/>
                  <a:pt x="132" y="14"/>
                </a:cubicBezTo>
                <a:cubicBezTo>
                  <a:pt x="136" y="14"/>
                  <a:pt x="139" y="17"/>
                  <a:pt x="139" y="21"/>
                </a:cubicBezTo>
                <a:lnTo>
                  <a:pt x="139" y="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7" name="Freeform 10(向天歌演示原创作品：www.TopPPT.cn)"/>
          <p:cNvSpPr>
            <a:spLocks noEditPoints="1"/>
          </p:cNvSpPr>
          <p:nvPr/>
        </p:nvSpPr>
        <p:spPr bwMode="auto">
          <a:xfrm>
            <a:off x="4840288" y="2269808"/>
            <a:ext cx="485775" cy="319088"/>
          </a:xfrm>
          <a:custGeom>
            <a:avLst/>
            <a:gdLst>
              <a:gd name="T0" fmla="*/ 254 w 290"/>
              <a:gd name="T1" fmla="*/ 0 h 190"/>
              <a:gd name="T2" fmla="*/ 36 w 290"/>
              <a:gd name="T3" fmla="*/ 0 h 190"/>
              <a:gd name="T4" fmla="*/ 0 w 290"/>
              <a:gd name="T5" fmla="*/ 36 h 190"/>
              <a:gd name="T6" fmla="*/ 0 w 290"/>
              <a:gd name="T7" fmla="*/ 154 h 190"/>
              <a:gd name="T8" fmla="*/ 36 w 290"/>
              <a:gd name="T9" fmla="*/ 190 h 190"/>
              <a:gd name="T10" fmla="*/ 254 w 290"/>
              <a:gd name="T11" fmla="*/ 190 h 190"/>
              <a:gd name="T12" fmla="*/ 290 w 290"/>
              <a:gd name="T13" fmla="*/ 154 h 190"/>
              <a:gd name="T14" fmla="*/ 290 w 290"/>
              <a:gd name="T15" fmla="*/ 36 h 190"/>
              <a:gd name="T16" fmla="*/ 254 w 290"/>
              <a:gd name="T17" fmla="*/ 0 h 190"/>
              <a:gd name="T18" fmla="*/ 18 w 290"/>
              <a:gd name="T19" fmla="*/ 47 h 190"/>
              <a:gd name="T20" fmla="*/ 81 w 290"/>
              <a:gd name="T21" fmla="*/ 95 h 190"/>
              <a:gd name="T22" fmla="*/ 18 w 290"/>
              <a:gd name="T23" fmla="*/ 143 h 190"/>
              <a:gd name="T24" fmla="*/ 18 w 290"/>
              <a:gd name="T25" fmla="*/ 47 h 190"/>
              <a:gd name="T26" fmla="*/ 272 w 290"/>
              <a:gd name="T27" fmla="*/ 154 h 190"/>
              <a:gd name="T28" fmla="*/ 254 w 290"/>
              <a:gd name="T29" fmla="*/ 172 h 190"/>
              <a:gd name="T30" fmla="*/ 36 w 290"/>
              <a:gd name="T31" fmla="*/ 172 h 190"/>
              <a:gd name="T32" fmla="*/ 18 w 290"/>
              <a:gd name="T33" fmla="*/ 154 h 190"/>
              <a:gd name="T34" fmla="*/ 89 w 290"/>
              <a:gd name="T35" fmla="*/ 101 h 190"/>
              <a:gd name="T36" fmla="*/ 129 w 290"/>
              <a:gd name="T37" fmla="*/ 131 h 190"/>
              <a:gd name="T38" fmla="*/ 145 w 290"/>
              <a:gd name="T39" fmla="*/ 136 h 190"/>
              <a:gd name="T40" fmla="*/ 161 w 290"/>
              <a:gd name="T41" fmla="*/ 131 h 190"/>
              <a:gd name="T42" fmla="*/ 201 w 290"/>
              <a:gd name="T43" fmla="*/ 101 h 190"/>
              <a:gd name="T44" fmla="*/ 272 w 290"/>
              <a:gd name="T45" fmla="*/ 154 h 190"/>
              <a:gd name="T46" fmla="*/ 272 w 290"/>
              <a:gd name="T47" fmla="*/ 143 h 190"/>
              <a:gd name="T48" fmla="*/ 209 w 290"/>
              <a:gd name="T49" fmla="*/ 95 h 190"/>
              <a:gd name="T50" fmla="*/ 272 w 290"/>
              <a:gd name="T51" fmla="*/ 47 h 190"/>
              <a:gd name="T52" fmla="*/ 272 w 290"/>
              <a:gd name="T53" fmla="*/ 143 h 190"/>
              <a:gd name="T54" fmla="*/ 156 w 290"/>
              <a:gd name="T55" fmla="*/ 123 h 190"/>
              <a:gd name="T56" fmla="*/ 145 w 290"/>
              <a:gd name="T57" fmla="*/ 127 h 190"/>
              <a:gd name="T58" fmla="*/ 134 w 290"/>
              <a:gd name="T59" fmla="*/ 123 h 190"/>
              <a:gd name="T60" fmla="*/ 97 w 290"/>
              <a:gd name="T61" fmla="*/ 95 h 190"/>
              <a:gd name="T62" fmla="*/ 89 w 290"/>
              <a:gd name="T63" fmla="*/ 89 h 190"/>
              <a:gd name="T64" fmla="*/ 18 w 290"/>
              <a:gd name="T65" fmla="*/ 36 h 190"/>
              <a:gd name="T66" fmla="*/ 18 w 290"/>
              <a:gd name="T67" fmla="*/ 36 h 190"/>
              <a:gd name="T68" fmla="*/ 36 w 290"/>
              <a:gd name="T69" fmla="*/ 18 h 190"/>
              <a:gd name="T70" fmla="*/ 254 w 290"/>
              <a:gd name="T71" fmla="*/ 18 h 190"/>
              <a:gd name="T72" fmla="*/ 272 w 290"/>
              <a:gd name="T73" fmla="*/ 36 h 190"/>
              <a:gd name="T74" fmla="*/ 156 w 290"/>
              <a:gd name="T75" fmla="*/ 123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90" h="190">
                <a:moveTo>
                  <a:pt x="254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74"/>
                  <a:pt x="16" y="190"/>
                  <a:pt x="36" y="190"/>
                </a:cubicBezTo>
                <a:cubicBezTo>
                  <a:pt x="254" y="190"/>
                  <a:pt x="254" y="190"/>
                  <a:pt x="254" y="190"/>
                </a:cubicBezTo>
                <a:cubicBezTo>
                  <a:pt x="274" y="190"/>
                  <a:pt x="290" y="174"/>
                  <a:pt x="290" y="154"/>
                </a:cubicBezTo>
                <a:cubicBezTo>
                  <a:pt x="290" y="36"/>
                  <a:pt x="290" y="36"/>
                  <a:pt x="290" y="36"/>
                </a:cubicBezTo>
                <a:cubicBezTo>
                  <a:pt x="290" y="16"/>
                  <a:pt x="274" y="0"/>
                  <a:pt x="254" y="0"/>
                </a:cubicBezTo>
                <a:close/>
                <a:moveTo>
                  <a:pt x="18" y="47"/>
                </a:moveTo>
                <a:cubicBezTo>
                  <a:pt x="81" y="95"/>
                  <a:pt x="81" y="95"/>
                  <a:pt x="81" y="95"/>
                </a:cubicBezTo>
                <a:cubicBezTo>
                  <a:pt x="18" y="143"/>
                  <a:pt x="18" y="143"/>
                  <a:pt x="18" y="143"/>
                </a:cubicBezTo>
                <a:lnTo>
                  <a:pt x="18" y="47"/>
                </a:lnTo>
                <a:close/>
                <a:moveTo>
                  <a:pt x="272" y="154"/>
                </a:moveTo>
                <a:cubicBezTo>
                  <a:pt x="272" y="164"/>
                  <a:pt x="264" y="172"/>
                  <a:pt x="254" y="172"/>
                </a:cubicBezTo>
                <a:cubicBezTo>
                  <a:pt x="36" y="172"/>
                  <a:pt x="36" y="172"/>
                  <a:pt x="36" y="172"/>
                </a:cubicBezTo>
                <a:cubicBezTo>
                  <a:pt x="26" y="172"/>
                  <a:pt x="18" y="164"/>
                  <a:pt x="18" y="154"/>
                </a:cubicBezTo>
                <a:cubicBezTo>
                  <a:pt x="89" y="101"/>
                  <a:pt x="89" y="101"/>
                  <a:pt x="89" y="101"/>
                </a:cubicBezTo>
                <a:cubicBezTo>
                  <a:pt x="129" y="131"/>
                  <a:pt x="129" y="131"/>
                  <a:pt x="129" y="131"/>
                </a:cubicBezTo>
                <a:cubicBezTo>
                  <a:pt x="134" y="134"/>
                  <a:pt x="139" y="136"/>
                  <a:pt x="145" y="136"/>
                </a:cubicBezTo>
                <a:cubicBezTo>
                  <a:pt x="151" y="136"/>
                  <a:pt x="157" y="134"/>
                  <a:pt x="161" y="13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72" y="154"/>
                  <a:pt x="272" y="154"/>
                  <a:pt x="272" y="154"/>
                </a:cubicBezTo>
                <a:close/>
                <a:moveTo>
                  <a:pt x="272" y="143"/>
                </a:moveTo>
                <a:cubicBezTo>
                  <a:pt x="209" y="95"/>
                  <a:pt x="209" y="95"/>
                  <a:pt x="209" y="95"/>
                </a:cubicBezTo>
                <a:cubicBezTo>
                  <a:pt x="272" y="47"/>
                  <a:pt x="272" y="47"/>
                  <a:pt x="272" y="47"/>
                </a:cubicBezTo>
                <a:lnTo>
                  <a:pt x="272" y="143"/>
                </a:lnTo>
                <a:close/>
                <a:moveTo>
                  <a:pt x="156" y="123"/>
                </a:moveTo>
                <a:cubicBezTo>
                  <a:pt x="153" y="126"/>
                  <a:pt x="149" y="127"/>
                  <a:pt x="145" y="127"/>
                </a:cubicBezTo>
                <a:cubicBezTo>
                  <a:pt x="141" y="127"/>
                  <a:pt x="137" y="126"/>
                  <a:pt x="134" y="123"/>
                </a:cubicBezTo>
                <a:cubicBezTo>
                  <a:pt x="97" y="95"/>
                  <a:pt x="97" y="95"/>
                  <a:pt x="97" y="95"/>
                </a:cubicBezTo>
                <a:cubicBezTo>
                  <a:pt x="89" y="89"/>
                  <a:pt x="89" y="89"/>
                  <a:pt x="89" y="89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26"/>
                  <a:pt x="26" y="18"/>
                  <a:pt x="36" y="18"/>
                </a:cubicBezTo>
                <a:cubicBezTo>
                  <a:pt x="254" y="18"/>
                  <a:pt x="254" y="18"/>
                  <a:pt x="254" y="18"/>
                </a:cubicBezTo>
                <a:cubicBezTo>
                  <a:pt x="264" y="18"/>
                  <a:pt x="272" y="26"/>
                  <a:pt x="272" y="36"/>
                </a:cubicBezTo>
                <a:lnTo>
                  <a:pt x="156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8" name="Freeform 9(向天歌演示原创作品：www.TopPPT.cn)"/>
          <p:cNvSpPr>
            <a:spLocks noEditPoints="1"/>
          </p:cNvSpPr>
          <p:nvPr/>
        </p:nvSpPr>
        <p:spPr bwMode="auto">
          <a:xfrm>
            <a:off x="6765608" y="2211070"/>
            <a:ext cx="422275" cy="423863"/>
          </a:xfrm>
          <a:custGeom>
            <a:avLst/>
            <a:gdLst>
              <a:gd name="T0" fmla="*/ 0 w 222"/>
              <a:gd name="T1" fmla="*/ 111 h 222"/>
              <a:gd name="T2" fmla="*/ 222 w 222"/>
              <a:gd name="T3" fmla="*/ 111 h 222"/>
              <a:gd name="T4" fmla="*/ 207 w 222"/>
              <a:gd name="T5" fmla="*/ 107 h 222"/>
              <a:gd name="T6" fmla="*/ 156 w 222"/>
              <a:gd name="T7" fmla="*/ 62 h 222"/>
              <a:gd name="T8" fmla="*/ 207 w 222"/>
              <a:gd name="T9" fmla="*/ 107 h 222"/>
              <a:gd name="T10" fmla="*/ 78 w 222"/>
              <a:gd name="T11" fmla="*/ 170 h 222"/>
              <a:gd name="T12" fmla="*/ 107 w 222"/>
              <a:gd name="T13" fmla="*/ 207 h 222"/>
              <a:gd name="T14" fmla="*/ 115 w 222"/>
              <a:gd name="T15" fmla="*/ 14 h 222"/>
              <a:gd name="T16" fmla="*/ 114 w 222"/>
              <a:gd name="T17" fmla="*/ 64 h 222"/>
              <a:gd name="T18" fmla="*/ 115 w 222"/>
              <a:gd name="T19" fmla="*/ 14 h 222"/>
              <a:gd name="T20" fmla="*/ 178 w 222"/>
              <a:gd name="T21" fmla="*/ 41 h 222"/>
              <a:gd name="T22" fmla="*/ 127 w 222"/>
              <a:gd name="T23" fmla="*/ 15 h 222"/>
              <a:gd name="T24" fmla="*/ 107 w 222"/>
              <a:gd name="T25" fmla="*/ 64 h 222"/>
              <a:gd name="T26" fmla="*/ 107 w 222"/>
              <a:gd name="T27" fmla="*/ 14 h 222"/>
              <a:gd name="T28" fmla="*/ 68 w 222"/>
              <a:gd name="T29" fmla="*/ 56 h 222"/>
              <a:gd name="T30" fmla="*/ 95 w 222"/>
              <a:gd name="T31" fmla="*/ 15 h 222"/>
              <a:gd name="T32" fmla="*/ 72 w 222"/>
              <a:gd name="T33" fmla="*/ 65 h 222"/>
              <a:gd name="T34" fmla="*/ 107 w 222"/>
              <a:gd name="T35" fmla="*/ 107 h 222"/>
              <a:gd name="T36" fmla="*/ 72 w 222"/>
              <a:gd name="T37" fmla="*/ 65 h 222"/>
              <a:gd name="T38" fmla="*/ 107 w 222"/>
              <a:gd name="T39" fmla="*/ 157 h 222"/>
              <a:gd name="T40" fmla="*/ 64 w 222"/>
              <a:gd name="T41" fmla="*/ 114 h 222"/>
              <a:gd name="T42" fmla="*/ 95 w 222"/>
              <a:gd name="T43" fmla="*/ 206 h 222"/>
              <a:gd name="T44" fmla="*/ 71 w 222"/>
              <a:gd name="T45" fmla="*/ 172 h 222"/>
              <a:gd name="T46" fmla="*/ 114 w 222"/>
              <a:gd name="T47" fmla="*/ 207 h 222"/>
              <a:gd name="T48" fmla="*/ 144 w 222"/>
              <a:gd name="T49" fmla="*/ 170 h 222"/>
              <a:gd name="T50" fmla="*/ 114 w 222"/>
              <a:gd name="T51" fmla="*/ 207 h 222"/>
              <a:gd name="T52" fmla="*/ 174 w 222"/>
              <a:gd name="T53" fmla="*/ 184 h 222"/>
              <a:gd name="T54" fmla="*/ 151 w 222"/>
              <a:gd name="T55" fmla="*/ 172 h 222"/>
              <a:gd name="T56" fmla="*/ 114 w 222"/>
              <a:gd name="T57" fmla="*/ 157 h 222"/>
              <a:gd name="T58" fmla="*/ 157 w 222"/>
              <a:gd name="T59" fmla="*/ 114 h 222"/>
              <a:gd name="T60" fmla="*/ 114 w 222"/>
              <a:gd name="T61" fmla="*/ 107 h 222"/>
              <a:gd name="T62" fmla="*/ 149 w 222"/>
              <a:gd name="T63" fmla="*/ 65 h 222"/>
              <a:gd name="T64" fmla="*/ 114 w 222"/>
              <a:gd name="T65" fmla="*/ 107 h 222"/>
              <a:gd name="T66" fmla="*/ 65 w 222"/>
              <a:gd name="T67" fmla="*/ 62 h 222"/>
              <a:gd name="T68" fmla="*/ 14 w 222"/>
              <a:gd name="T69" fmla="*/ 107 h 222"/>
              <a:gd name="T70" fmla="*/ 14 w 222"/>
              <a:gd name="T71" fmla="*/ 114 h 222"/>
              <a:gd name="T72" fmla="*/ 68 w 222"/>
              <a:gd name="T73" fmla="*/ 165 h 222"/>
              <a:gd name="T74" fmla="*/ 14 w 222"/>
              <a:gd name="T75" fmla="*/ 114 h 222"/>
              <a:gd name="T76" fmla="*/ 154 w 222"/>
              <a:gd name="T77" fmla="*/ 165 h 222"/>
              <a:gd name="T78" fmla="*/ 207 w 222"/>
              <a:gd name="T79" fmla="*/ 114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22" h="222">
                <a:moveTo>
                  <a:pt x="111" y="0"/>
                </a:moveTo>
                <a:cubicBezTo>
                  <a:pt x="49" y="0"/>
                  <a:pt x="0" y="49"/>
                  <a:pt x="0" y="111"/>
                </a:cubicBezTo>
                <a:cubicBezTo>
                  <a:pt x="0" y="172"/>
                  <a:pt x="49" y="222"/>
                  <a:pt x="111" y="222"/>
                </a:cubicBezTo>
                <a:cubicBezTo>
                  <a:pt x="172" y="222"/>
                  <a:pt x="222" y="172"/>
                  <a:pt x="222" y="111"/>
                </a:cubicBezTo>
                <a:cubicBezTo>
                  <a:pt x="222" y="49"/>
                  <a:pt x="172" y="0"/>
                  <a:pt x="111" y="0"/>
                </a:cubicBezTo>
                <a:close/>
                <a:moveTo>
                  <a:pt x="207" y="107"/>
                </a:moveTo>
                <a:cubicBezTo>
                  <a:pt x="164" y="107"/>
                  <a:pt x="164" y="107"/>
                  <a:pt x="164" y="107"/>
                </a:cubicBezTo>
                <a:cubicBezTo>
                  <a:pt x="164" y="91"/>
                  <a:pt x="161" y="76"/>
                  <a:pt x="156" y="62"/>
                </a:cubicBezTo>
                <a:cubicBezTo>
                  <a:pt x="166" y="58"/>
                  <a:pt x="175" y="53"/>
                  <a:pt x="183" y="46"/>
                </a:cubicBezTo>
                <a:cubicBezTo>
                  <a:pt x="197" y="63"/>
                  <a:pt x="206" y="84"/>
                  <a:pt x="207" y="107"/>
                </a:cubicBezTo>
                <a:close/>
                <a:moveTo>
                  <a:pt x="107" y="207"/>
                </a:moveTo>
                <a:cubicBezTo>
                  <a:pt x="95" y="197"/>
                  <a:pt x="85" y="184"/>
                  <a:pt x="78" y="170"/>
                </a:cubicBezTo>
                <a:cubicBezTo>
                  <a:pt x="87" y="167"/>
                  <a:pt x="97" y="165"/>
                  <a:pt x="107" y="165"/>
                </a:cubicBezTo>
                <a:cubicBezTo>
                  <a:pt x="107" y="207"/>
                  <a:pt x="107" y="207"/>
                  <a:pt x="107" y="207"/>
                </a:cubicBezTo>
                <a:cubicBezTo>
                  <a:pt x="107" y="207"/>
                  <a:pt x="107" y="207"/>
                  <a:pt x="107" y="207"/>
                </a:cubicBezTo>
                <a:close/>
                <a:moveTo>
                  <a:pt x="115" y="14"/>
                </a:moveTo>
                <a:cubicBezTo>
                  <a:pt x="128" y="25"/>
                  <a:pt x="139" y="40"/>
                  <a:pt x="147" y="58"/>
                </a:cubicBezTo>
                <a:cubicBezTo>
                  <a:pt x="136" y="62"/>
                  <a:pt x="126" y="64"/>
                  <a:pt x="114" y="64"/>
                </a:cubicBezTo>
                <a:cubicBezTo>
                  <a:pt x="114" y="14"/>
                  <a:pt x="114" y="14"/>
                  <a:pt x="114" y="14"/>
                </a:cubicBezTo>
                <a:cubicBezTo>
                  <a:pt x="114" y="14"/>
                  <a:pt x="115" y="14"/>
                  <a:pt x="115" y="14"/>
                </a:cubicBezTo>
                <a:close/>
                <a:moveTo>
                  <a:pt x="127" y="15"/>
                </a:moveTo>
                <a:cubicBezTo>
                  <a:pt x="146" y="19"/>
                  <a:pt x="164" y="28"/>
                  <a:pt x="178" y="41"/>
                </a:cubicBezTo>
                <a:cubicBezTo>
                  <a:pt x="170" y="47"/>
                  <a:pt x="162" y="52"/>
                  <a:pt x="153" y="56"/>
                </a:cubicBezTo>
                <a:cubicBezTo>
                  <a:pt x="147" y="40"/>
                  <a:pt x="138" y="26"/>
                  <a:pt x="127" y="15"/>
                </a:cubicBezTo>
                <a:close/>
                <a:moveTo>
                  <a:pt x="107" y="14"/>
                </a:moveTo>
                <a:cubicBezTo>
                  <a:pt x="107" y="64"/>
                  <a:pt x="107" y="64"/>
                  <a:pt x="107" y="64"/>
                </a:cubicBezTo>
                <a:cubicBezTo>
                  <a:pt x="96" y="64"/>
                  <a:pt x="85" y="62"/>
                  <a:pt x="75" y="58"/>
                </a:cubicBezTo>
                <a:cubicBezTo>
                  <a:pt x="82" y="40"/>
                  <a:pt x="93" y="25"/>
                  <a:pt x="107" y="14"/>
                </a:cubicBezTo>
                <a:cubicBezTo>
                  <a:pt x="107" y="14"/>
                  <a:pt x="107" y="14"/>
                  <a:pt x="107" y="14"/>
                </a:cubicBezTo>
                <a:close/>
                <a:moveTo>
                  <a:pt x="68" y="56"/>
                </a:moveTo>
                <a:cubicBezTo>
                  <a:pt x="59" y="52"/>
                  <a:pt x="51" y="47"/>
                  <a:pt x="43" y="41"/>
                </a:cubicBezTo>
                <a:cubicBezTo>
                  <a:pt x="57" y="28"/>
                  <a:pt x="75" y="19"/>
                  <a:pt x="95" y="15"/>
                </a:cubicBezTo>
                <a:cubicBezTo>
                  <a:pt x="84" y="26"/>
                  <a:pt x="75" y="40"/>
                  <a:pt x="68" y="56"/>
                </a:cubicBezTo>
                <a:close/>
                <a:moveTo>
                  <a:pt x="72" y="65"/>
                </a:moveTo>
                <a:cubicBezTo>
                  <a:pt x="83" y="68"/>
                  <a:pt x="95" y="71"/>
                  <a:pt x="107" y="71"/>
                </a:cubicBezTo>
                <a:cubicBezTo>
                  <a:pt x="107" y="107"/>
                  <a:pt x="107" y="107"/>
                  <a:pt x="107" y="107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5" y="92"/>
                  <a:pt x="67" y="78"/>
                  <a:pt x="72" y="65"/>
                </a:cubicBezTo>
                <a:close/>
                <a:moveTo>
                  <a:pt x="107" y="114"/>
                </a:moveTo>
                <a:cubicBezTo>
                  <a:pt x="107" y="157"/>
                  <a:pt x="107" y="157"/>
                  <a:pt x="107" y="157"/>
                </a:cubicBezTo>
                <a:cubicBezTo>
                  <a:pt x="96" y="158"/>
                  <a:pt x="85" y="160"/>
                  <a:pt x="75" y="163"/>
                </a:cubicBezTo>
                <a:cubicBezTo>
                  <a:pt x="68" y="148"/>
                  <a:pt x="65" y="132"/>
                  <a:pt x="64" y="114"/>
                </a:cubicBezTo>
                <a:lnTo>
                  <a:pt x="107" y="114"/>
                </a:lnTo>
                <a:close/>
                <a:moveTo>
                  <a:pt x="95" y="206"/>
                </a:moveTo>
                <a:cubicBezTo>
                  <a:pt x="77" y="203"/>
                  <a:pt x="61" y="195"/>
                  <a:pt x="48" y="184"/>
                </a:cubicBezTo>
                <a:cubicBezTo>
                  <a:pt x="55" y="179"/>
                  <a:pt x="63" y="175"/>
                  <a:pt x="71" y="172"/>
                </a:cubicBezTo>
                <a:cubicBezTo>
                  <a:pt x="77" y="185"/>
                  <a:pt x="85" y="196"/>
                  <a:pt x="95" y="206"/>
                </a:cubicBezTo>
                <a:close/>
                <a:moveTo>
                  <a:pt x="114" y="207"/>
                </a:moveTo>
                <a:cubicBezTo>
                  <a:pt x="114" y="165"/>
                  <a:pt x="114" y="165"/>
                  <a:pt x="114" y="165"/>
                </a:cubicBezTo>
                <a:cubicBezTo>
                  <a:pt x="125" y="165"/>
                  <a:pt x="135" y="167"/>
                  <a:pt x="144" y="170"/>
                </a:cubicBezTo>
                <a:cubicBezTo>
                  <a:pt x="137" y="184"/>
                  <a:pt x="127" y="197"/>
                  <a:pt x="115" y="207"/>
                </a:cubicBezTo>
                <a:cubicBezTo>
                  <a:pt x="115" y="207"/>
                  <a:pt x="114" y="207"/>
                  <a:pt x="114" y="207"/>
                </a:cubicBezTo>
                <a:close/>
                <a:moveTo>
                  <a:pt x="151" y="172"/>
                </a:moveTo>
                <a:cubicBezTo>
                  <a:pt x="159" y="175"/>
                  <a:pt x="166" y="179"/>
                  <a:pt x="174" y="184"/>
                </a:cubicBezTo>
                <a:cubicBezTo>
                  <a:pt x="160" y="195"/>
                  <a:pt x="144" y="203"/>
                  <a:pt x="127" y="206"/>
                </a:cubicBezTo>
                <a:cubicBezTo>
                  <a:pt x="136" y="196"/>
                  <a:pt x="144" y="185"/>
                  <a:pt x="151" y="172"/>
                </a:cubicBezTo>
                <a:close/>
                <a:moveTo>
                  <a:pt x="147" y="163"/>
                </a:moveTo>
                <a:cubicBezTo>
                  <a:pt x="137" y="160"/>
                  <a:pt x="126" y="158"/>
                  <a:pt x="114" y="157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57" y="114"/>
                  <a:pt x="157" y="114"/>
                  <a:pt x="157" y="114"/>
                </a:cubicBezTo>
                <a:cubicBezTo>
                  <a:pt x="157" y="132"/>
                  <a:pt x="153" y="148"/>
                  <a:pt x="147" y="163"/>
                </a:cubicBezTo>
                <a:close/>
                <a:moveTo>
                  <a:pt x="114" y="107"/>
                </a:moveTo>
                <a:cubicBezTo>
                  <a:pt x="114" y="71"/>
                  <a:pt x="114" y="71"/>
                  <a:pt x="114" y="71"/>
                </a:cubicBezTo>
                <a:cubicBezTo>
                  <a:pt x="127" y="71"/>
                  <a:pt x="138" y="69"/>
                  <a:pt x="149" y="65"/>
                </a:cubicBezTo>
                <a:cubicBezTo>
                  <a:pt x="154" y="78"/>
                  <a:pt x="157" y="92"/>
                  <a:pt x="157" y="107"/>
                </a:cubicBezTo>
                <a:cubicBezTo>
                  <a:pt x="114" y="107"/>
                  <a:pt x="114" y="107"/>
                  <a:pt x="114" y="107"/>
                </a:cubicBezTo>
                <a:close/>
                <a:moveTo>
                  <a:pt x="39" y="46"/>
                </a:moveTo>
                <a:cubicBezTo>
                  <a:pt x="47" y="53"/>
                  <a:pt x="56" y="58"/>
                  <a:pt x="65" y="62"/>
                </a:cubicBezTo>
                <a:cubicBezTo>
                  <a:pt x="60" y="76"/>
                  <a:pt x="57" y="91"/>
                  <a:pt x="57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5" y="84"/>
                  <a:pt x="24" y="63"/>
                  <a:pt x="39" y="46"/>
                </a:cubicBezTo>
                <a:close/>
                <a:moveTo>
                  <a:pt x="14" y="114"/>
                </a:moveTo>
                <a:cubicBezTo>
                  <a:pt x="57" y="114"/>
                  <a:pt x="57" y="114"/>
                  <a:pt x="57" y="114"/>
                </a:cubicBezTo>
                <a:cubicBezTo>
                  <a:pt x="58" y="133"/>
                  <a:pt x="61" y="150"/>
                  <a:pt x="68" y="165"/>
                </a:cubicBezTo>
                <a:cubicBezTo>
                  <a:pt x="59" y="169"/>
                  <a:pt x="50" y="174"/>
                  <a:pt x="42" y="179"/>
                </a:cubicBezTo>
                <a:cubicBezTo>
                  <a:pt x="26" y="163"/>
                  <a:pt x="15" y="140"/>
                  <a:pt x="14" y="114"/>
                </a:cubicBezTo>
                <a:close/>
                <a:moveTo>
                  <a:pt x="179" y="179"/>
                </a:moveTo>
                <a:cubicBezTo>
                  <a:pt x="171" y="174"/>
                  <a:pt x="163" y="169"/>
                  <a:pt x="154" y="165"/>
                </a:cubicBezTo>
                <a:cubicBezTo>
                  <a:pt x="160" y="150"/>
                  <a:pt x="164" y="133"/>
                  <a:pt x="164" y="114"/>
                </a:cubicBezTo>
                <a:cubicBezTo>
                  <a:pt x="207" y="114"/>
                  <a:pt x="207" y="114"/>
                  <a:pt x="207" y="114"/>
                </a:cubicBezTo>
                <a:cubicBezTo>
                  <a:pt x="206" y="140"/>
                  <a:pt x="196" y="163"/>
                  <a:pt x="179" y="1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8923" name="TextBox 18(向天歌演示原创作品：www.TopPPT.cn)"/>
          <p:cNvSpPr txBox="1"/>
          <p:nvPr/>
        </p:nvSpPr>
        <p:spPr>
          <a:xfrm>
            <a:off x="489585" y="2821940"/>
            <a:ext cx="14617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38924" name="Rectangle 21(向天歌演示原创作品：www.TopPPT.cn)"/>
          <p:cNvSpPr/>
          <p:nvPr/>
        </p:nvSpPr>
        <p:spPr>
          <a:xfrm>
            <a:off x="641350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业绩目标</a:t>
            </a:r>
          </a:p>
        </p:txBody>
      </p:sp>
      <p:sp>
        <p:nvSpPr>
          <p:cNvPr id="38925" name="TextBox 22(向天歌演示原创作品：www.TopPPT.cn)"/>
          <p:cNvSpPr txBox="1"/>
          <p:nvPr/>
        </p:nvSpPr>
        <p:spPr>
          <a:xfrm>
            <a:off x="2267585" y="2774315"/>
            <a:ext cx="19037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38926" name="Rectangle 24(向天歌演示原创作品：www.TopPPT.cn)"/>
          <p:cNvSpPr/>
          <p:nvPr/>
        </p:nvSpPr>
        <p:spPr>
          <a:xfrm>
            <a:off x="2485708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客户咨询</a:t>
            </a:r>
            <a:endParaRPr lang="zh-CN" altLang="en-US" sz="20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927" name="TextBox 25(向天歌演示原创作品：www.TopPPT.cn)"/>
          <p:cNvSpPr txBox="1"/>
          <p:nvPr/>
        </p:nvSpPr>
        <p:spPr>
          <a:xfrm>
            <a:off x="4347210" y="2821940"/>
            <a:ext cx="14732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38928" name="Rectangle 26(向天歌演示原创作品：www.TopPPT.cn)"/>
          <p:cNvSpPr/>
          <p:nvPr/>
        </p:nvSpPr>
        <p:spPr>
          <a:xfrm>
            <a:off x="4504055" y="3452495"/>
            <a:ext cx="14890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客户线索</a:t>
            </a:r>
          </a:p>
        </p:txBody>
      </p:sp>
      <p:sp>
        <p:nvSpPr>
          <p:cNvPr id="38929" name="TextBox 27(向天歌演示原创作品：www.TopPPT.cn)"/>
          <p:cNvSpPr txBox="1"/>
          <p:nvPr/>
        </p:nvSpPr>
        <p:spPr>
          <a:xfrm>
            <a:off x="6064885" y="2821940"/>
            <a:ext cx="19469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增长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200%</a:t>
            </a:r>
          </a:p>
        </p:txBody>
      </p:sp>
      <p:sp>
        <p:nvSpPr>
          <p:cNvPr id="38930" name="Rectangle 28(向天歌演示原创作品：www.TopPPT.cn)"/>
          <p:cNvSpPr/>
          <p:nvPr/>
        </p:nvSpPr>
        <p:spPr>
          <a:xfrm>
            <a:off x="6472238" y="3452495"/>
            <a:ext cx="1468437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官网流量</a:t>
            </a:r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2433955" y="5424170"/>
            <a:ext cx="7592695" cy="6223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2680970" y="5525770"/>
            <a:ext cx="734568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 sz="2125" b="1">
                <a:solidFill>
                  <a:srgbClr val="FF0000"/>
                </a:solidFill>
                <a:sym typeface="+mn-ea"/>
              </a:rPr>
              <a:t>（数据为月度目标）</a:t>
            </a:r>
            <a:endParaRPr kumimoji="0" lang="zh-CN" altLang="en-US" sz="213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Freeform 10(向天歌演示原创作品：www.TopPPT.cn)"/>
          <p:cNvSpPr/>
          <p:nvPr/>
        </p:nvSpPr>
        <p:spPr>
          <a:xfrm>
            <a:off x="7769543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Freeform 11(向天歌演示原创作品：www.TopPPT.cn)"/>
          <p:cNvSpPr/>
          <p:nvPr/>
        </p:nvSpPr>
        <p:spPr>
          <a:xfrm>
            <a:off x="9680893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pl-PL" sz="239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Freeform 10(向天歌演示原创作品：www.TopPPT.cn)"/>
          <p:cNvSpPr>
            <a:spLocks noEditPoints="1"/>
          </p:cNvSpPr>
          <p:nvPr/>
        </p:nvSpPr>
        <p:spPr bwMode="auto">
          <a:xfrm>
            <a:off x="8721725" y="2263140"/>
            <a:ext cx="485775" cy="426085"/>
          </a:xfrm>
          <a:prstGeom prst="hear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Freeform 9(向天歌演示原创作品：www.TopPPT.cn)"/>
          <p:cNvSpPr>
            <a:spLocks noEditPoints="1"/>
          </p:cNvSpPr>
          <p:nvPr/>
        </p:nvSpPr>
        <p:spPr bwMode="auto">
          <a:xfrm>
            <a:off x="10593705" y="2210435"/>
            <a:ext cx="608965" cy="478790"/>
          </a:xfrm>
          <a:prstGeom prst="star5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TextBox 25(向天歌演示原创作品：www.TopPPT.cn)"/>
          <p:cNvSpPr txBox="1"/>
          <p:nvPr/>
        </p:nvSpPr>
        <p:spPr>
          <a:xfrm>
            <a:off x="8444230" y="2817495"/>
            <a:ext cx="13804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25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7" name="Rectangle 26(向天歌演示原创作品：www.TopPPT.cn)"/>
          <p:cNvSpPr/>
          <p:nvPr/>
        </p:nvSpPr>
        <p:spPr>
          <a:xfrm>
            <a:off x="8289608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首页关键词</a:t>
            </a:r>
          </a:p>
        </p:txBody>
      </p:sp>
      <p:sp>
        <p:nvSpPr>
          <p:cNvPr id="10" name="TextBox 27(向天歌演示原创作品：www.TopPPT.cn)"/>
          <p:cNvSpPr txBox="1"/>
          <p:nvPr/>
        </p:nvSpPr>
        <p:spPr>
          <a:xfrm>
            <a:off x="10236835" y="2817495"/>
            <a:ext cx="14668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13" name="Rectangle 28(向天歌演示原创作品：www.TopPPT.cn)"/>
          <p:cNvSpPr/>
          <p:nvPr/>
        </p:nvSpPr>
        <p:spPr>
          <a:xfrm>
            <a:off x="10379393" y="3452495"/>
            <a:ext cx="1468437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微信粉丝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347085" y="435610"/>
            <a:ext cx="6049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第二阶段：发展期(</a:t>
            </a:r>
            <a:r>
              <a:rPr lang="en-US" altLang="zh-CN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6</a:t>
            </a:r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个月）</a:t>
            </a:r>
            <a:endParaRPr lang="zh-CN" altLang="en-US" sz="3600" b="1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(向天歌演示原创作品：www.TopPPT.cn)"/>
          <p:cNvSpPr/>
          <p:nvPr/>
        </p:nvSpPr>
        <p:spPr>
          <a:xfrm>
            <a:off x="41275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" name="Freeform 8(向天歌演示原创作品：www.TopPPT.cn)"/>
          <p:cNvSpPr/>
          <p:nvPr/>
        </p:nvSpPr>
        <p:spPr>
          <a:xfrm>
            <a:off x="1915478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pl-PL"/>
              <a:t> </a:t>
            </a:r>
          </a:p>
        </p:txBody>
      </p:sp>
      <p:sp>
        <p:nvSpPr>
          <p:cNvPr id="11" name="Freeform 10(向天歌演示原创作品：www.TopPPT.cn)"/>
          <p:cNvSpPr/>
          <p:nvPr/>
        </p:nvSpPr>
        <p:spPr>
          <a:xfrm>
            <a:off x="3862388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" name="Freeform 11(向天歌演示原创作品：www.TopPPT.cn)"/>
          <p:cNvSpPr/>
          <p:nvPr/>
        </p:nvSpPr>
        <p:spPr>
          <a:xfrm>
            <a:off x="5773738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pl-PL" sz="239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5" name="Freeform 8(向天歌演示原创作品：www.TopPPT.cn)"/>
          <p:cNvSpPr>
            <a:spLocks noEditPoints="1"/>
          </p:cNvSpPr>
          <p:nvPr/>
        </p:nvSpPr>
        <p:spPr bwMode="auto">
          <a:xfrm>
            <a:off x="971550" y="2250758"/>
            <a:ext cx="466725" cy="438150"/>
          </a:xfrm>
          <a:custGeom>
            <a:avLst/>
            <a:gdLst>
              <a:gd name="T0" fmla="*/ 214 w 236"/>
              <a:gd name="T1" fmla="*/ 0 h 221"/>
              <a:gd name="T2" fmla="*/ 22 w 236"/>
              <a:gd name="T3" fmla="*/ 0 h 221"/>
              <a:gd name="T4" fmla="*/ 0 w 236"/>
              <a:gd name="T5" fmla="*/ 22 h 221"/>
              <a:gd name="T6" fmla="*/ 0 w 236"/>
              <a:gd name="T7" fmla="*/ 170 h 221"/>
              <a:gd name="T8" fmla="*/ 22 w 236"/>
              <a:gd name="T9" fmla="*/ 192 h 221"/>
              <a:gd name="T10" fmla="*/ 96 w 236"/>
              <a:gd name="T11" fmla="*/ 192 h 221"/>
              <a:gd name="T12" fmla="*/ 96 w 236"/>
              <a:gd name="T13" fmla="*/ 201 h 221"/>
              <a:gd name="T14" fmla="*/ 50 w 236"/>
              <a:gd name="T15" fmla="*/ 207 h 221"/>
              <a:gd name="T16" fmla="*/ 44 w 236"/>
              <a:gd name="T17" fmla="*/ 214 h 221"/>
              <a:gd name="T18" fmla="*/ 51 w 236"/>
              <a:gd name="T19" fmla="*/ 221 h 221"/>
              <a:gd name="T20" fmla="*/ 184 w 236"/>
              <a:gd name="T21" fmla="*/ 221 h 221"/>
              <a:gd name="T22" fmla="*/ 192 w 236"/>
              <a:gd name="T23" fmla="*/ 214 h 221"/>
              <a:gd name="T24" fmla="*/ 186 w 236"/>
              <a:gd name="T25" fmla="*/ 207 h 221"/>
              <a:gd name="T26" fmla="*/ 140 w 236"/>
              <a:gd name="T27" fmla="*/ 201 h 221"/>
              <a:gd name="T28" fmla="*/ 140 w 236"/>
              <a:gd name="T29" fmla="*/ 192 h 221"/>
              <a:gd name="T30" fmla="*/ 214 w 236"/>
              <a:gd name="T31" fmla="*/ 192 h 221"/>
              <a:gd name="T32" fmla="*/ 236 w 236"/>
              <a:gd name="T33" fmla="*/ 170 h 221"/>
              <a:gd name="T34" fmla="*/ 236 w 236"/>
              <a:gd name="T35" fmla="*/ 22 h 221"/>
              <a:gd name="T36" fmla="*/ 214 w 236"/>
              <a:gd name="T37" fmla="*/ 0 h 221"/>
              <a:gd name="T38" fmla="*/ 221 w 236"/>
              <a:gd name="T39" fmla="*/ 170 h 221"/>
              <a:gd name="T40" fmla="*/ 214 w 236"/>
              <a:gd name="T41" fmla="*/ 177 h 221"/>
              <a:gd name="T42" fmla="*/ 147 w 236"/>
              <a:gd name="T43" fmla="*/ 177 h 221"/>
              <a:gd name="T44" fmla="*/ 88 w 236"/>
              <a:gd name="T45" fmla="*/ 177 h 221"/>
              <a:gd name="T46" fmla="*/ 22 w 236"/>
              <a:gd name="T47" fmla="*/ 177 h 221"/>
              <a:gd name="T48" fmla="*/ 15 w 236"/>
              <a:gd name="T49" fmla="*/ 170 h 221"/>
              <a:gd name="T50" fmla="*/ 15 w 236"/>
              <a:gd name="T51" fmla="*/ 22 h 221"/>
              <a:gd name="T52" fmla="*/ 22 w 236"/>
              <a:gd name="T53" fmla="*/ 15 h 221"/>
              <a:gd name="T54" fmla="*/ 214 w 236"/>
              <a:gd name="T55" fmla="*/ 15 h 221"/>
              <a:gd name="T56" fmla="*/ 221 w 236"/>
              <a:gd name="T57" fmla="*/ 22 h 221"/>
              <a:gd name="T58" fmla="*/ 221 w 236"/>
              <a:gd name="T59" fmla="*/ 17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36" h="221">
                <a:moveTo>
                  <a:pt x="214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82"/>
                  <a:pt x="10" y="192"/>
                  <a:pt x="22" y="192"/>
                </a:cubicBezTo>
                <a:cubicBezTo>
                  <a:pt x="96" y="192"/>
                  <a:pt x="96" y="192"/>
                  <a:pt x="96" y="192"/>
                </a:cubicBezTo>
                <a:cubicBezTo>
                  <a:pt x="96" y="201"/>
                  <a:pt x="96" y="201"/>
                  <a:pt x="96" y="201"/>
                </a:cubicBezTo>
                <a:cubicBezTo>
                  <a:pt x="50" y="207"/>
                  <a:pt x="50" y="207"/>
                  <a:pt x="50" y="207"/>
                </a:cubicBezTo>
                <a:cubicBezTo>
                  <a:pt x="46" y="207"/>
                  <a:pt x="44" y="210"/>
                  <a:pt x="44" y="214"/>
                </a:cubicBezTo>
                <a:cubicBezTo>
                  <a:pt x="44" y="218"/>
                  <a:pt x="47" y="221"/>
                  <a:pt x="51" y="221"/>
                </a:cubicBezTo>
                <a:cubicBezTo>
                  <a:pt x="184" y="221"/>
                  <a:pt x="184" y="221"/>
                  <a:pt x="184" y="221"/>
                </a:cubicBezTo>
                <a:cubicBezTo>
                  <a:pt x="188" y="221"/>
                  <a:pt x="192" y="218"/>
                  <a:pt x="192" y="214"/>
                </a:cubicBezTo>
                <a:cubicBezTo>
                  <a:pt x="192" y="210"/>
                  <a:pt x="189" y="207"/>
                  <a:pt x="186" y="207"/>
                </a:cubicBezTo>
                <a:cubicBezTo>
                  <a:pt x="140" y="201"/>
                  <a:pt x="140" y="201"/>
                  <a:pt x="140" y="201"/>
                </a:cubicBezTo>
                <a:cubicBezTo>
                  <a:pt x="140" y="192"/>
                  <a:pt x="140" y="192"/>
                  <a:pt x="140" y="192"/>
                </a:cubicBezTo>
                <a:cubicBezTo>
                  <a:pt x="214" y="192"/>
                  <a:pt x="214" y="192"/>
                  <a:pt x="214" y="192"/>
                </a:cubicBezTo>
                <a:cubicBezTo>
                  <a:pt x="226" y="192"/>
                  <a:pt x="236" y="182"/>
                  <a:pt x="236" y="170"/>
                </a:cubicBezTo>
                <a:cubicBezTo>
                  <a:pt x="236" y="22"/>
                  <a:pt x="236" y="22"/>
                  <a:pt x="236" y="22"/>
                </a:cubicBezTo>
                <a:cubicBezTo>
                  <a:pt x="236" y="10"/>
                  <a:pt x="226" y="0"/>
                  <a:pt x="214" y="0"/>
                </a:cubicBezTo>
                <a:close/>
                <a:moveTo>
                  <a:pt x="221" y="170"/>
                </a:moveTo>
                <a:cubicBezTo>
                  <a:pt x="221" y="174"/>
                  <a:pt x="218" y="177"/>
                  <a:pt x="214" y="177"/>
                </a:cubicBezTo>
                <a:cubicBezTo>
                  <a:pt x="147" y="177"/>
                  <a:pt x="147" y="177"/>
                  <a:pt x="147" y="177"/>
                </a:cubicBezTo>
                <a:cubicBezTo>
                  <a:pt x="88" y="177"/>
                  <a:pt x="88" y="177"/>
                  <a:pt x="88" y="177"/>
                </a:cubicBezTo>
                <a:cubicBezTo>
                  <a:pt x="22" y="177"/>
                  <a:pt x="22" y="177"/>
                  <a:pt x="22" y="177"/>
                </a:cubicBezTo>
                <a:cubicBezTo>
                  <a:pt x="18" y="177"/>
                  <a:pt x="15" y="174"/>
                  <a:pt x="15" y="170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18"/>
                  <a:pt x="18" y="15"/>
                  <a:pt x="22" y="15"/>
                </a:cubicBezTo>
                <a:cubicBezTo>
                  <a:pt x="214" y="15"/>
                  <a:pt x="214" y="15"/>
                  <a:pt x="214" y="15"/>
                </a:cubicBezTo>
                <a:cubicBezTo>
                  <a:pt x="218" y="15"/>
                  <a:pt x="221" y="18"/>
                  <a:pt x="221" y="22"/>
                </a:cubicBezTo>
                <a:lnTo>
                  <a:pt x="221" y="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Freeform 11(向天歌演示原创作品：www.TopPPT.cn)"/>
          <p:cNvSpPr>
            <a:spLocks noEditPoints="1"/>
          </p:cNvSpPr>
          <p:nvPr/>
        </p:nvSpPr>
        <p:spPr bwMode="auto">
          <a:xfrm>
            <a:off x="2969895" y="2225358"/>
            <a:ext cx="280988" cy="409575"/>
          </a:xfrm>
          <a:custGeom>
            <a:avLst/>
            <a:gdLst>
              <a:gd name="T0" fmla="*/ 132 w 153"/>
              <a:gd name="T1" fmla="*/ 0 h 222"/>
              <a:gd name="T2" fmla="*/ 21 w 153"/>
              <a:gd name="T3" fmla="*/ 0 h 222"/>
              <a:gd name="T4" fmla="*/ 0 w 153"/>
              <a:gd name="T5" fmla="*/ 21 h 222"/>
              <a:gd name="T6" fmla="*/ 0 w 153"/>
              <a:gd name="T7" fmla="*/ 202 h 222"/>
              <a:gd name="T8" fmla="*/ 21 w 153"/>
              <a:gd name="T9" fmla="*/ 222 h 222"/>
              <a:gd name="T10" fmla="*/ 132 w 153"/>
              <a:gd name="T11" fmla="*/ 222 h 222"/>
              <a:gd name="T12" fmla="*/ 153 w 153"/>
              <a:gd name="T13" fmla="*/ 202 h 222"/>
              <a:gd name="T14" fmla="*/ 153 w 153"/>
              <a:gd name="T15" fmla="*/ 21 h 222"/>
              <a:gd name="T16" fmla="*/ 132 w 153"/>
              <a:gd name="T17" fmla="*/ 0 h 222"/>
              <a:gd name="T18" fmla="*/ 139 w 153"/>
              <a:gd name="T19" fmla="*/ 202 h 222"/>
              <a:gd name="T20" fmla="*/ 132 w 153"/>
              <a:gd name="T21" fmla="*/ 208 h 222"/>
              <a:gd name="T22" fmla="*/ 21 w 153"/>
              <a:gd name="T23" fmla="*/ 208 h 222"/>
              <a:gd name="T24" fmla="*/ 14 w 153"/>
              <a:gd name="T25" fmla="*/ 202 h 222"/>
              <a:gd name="T26" fmla="*/ 14 w 153"/>
              <a:gd name="T27" fmla="*/ 188 h 222"/>
              <a:gd name="T28" fmla="*/ 139 w 153"/>
              <a:gd name="T29" fmla="*/ 188 h 222"/>
              <a:gd name="T30" fmla="*/ 139 w 153"/>
              <a:gd name="T31" fmla="*/ 202 h 222"/>
              <a:gd name="T32" fmla="*/ 139 w 153"/>
              <a:gd name="T33" fmla="*/ 181 h 222"/>
              <a:gd name="T34" fmla="*/ 14 w 153"/>
              <a:gd name="T35" fmla="*/ 181 h 222"/>
              <a:gd name="T36" fmla="*/ 14 w 153"/>
              <a:gd name="T37" fmla="*/ 41 h 222"/>
              <a:gd name="T38" fmla="*/ 139 w 153"/>
              <a:gd name="T39" fmla="*/ 41 h 222"/>
              <a:gd name="T40" fmla="*/ 139 w 153"/>
              <a:gd name="T41" fmla="*/ 181 h 222"/>
              <a:gd name="T42" fmla="*/ 139 w 153"/>
              <a:gd name="T43" fmla="*/ 34 h 222"/>
              <a:gd name="T44" fmla="*/ 14 w 153"/>
              <a:gd name="T45" fmla="*/ 34 h 222"/>
              <a:gd name="T46" fmla="*/ 14 w 153"/>
              <a:gd name="T47" fmla="*/ 21 h 222"/>
              <a:gd name="T48" fmla="*/ 21 w 153"/>
              <a:gd name="T49" fmla="*/ 14 h 222"/>
              <a:gd name="T50" fmla="*/ 132 w 153"/>
              <a:gd name="T51" fmla="*/ 14 h 222"/>
              <a:gd name="T52" fmla="*/ 139 w 153"/>
              <a:gd name="T53" fmla="*/ 21 h 222"/>
              <a:gd name="T54" fmla="*/ 139 w 153"/>
              <a:gd name="T55" fmla="*/ 34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3" h="222">
                <a:moveTo>
                  <a:pt x="132" y="0"/>
                </a:move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202"/>
                  <a:pt x="0" y="202"/>
                  <a:pt x="0" y="202"/>
                </a:cubicBezTo>
                <a:cubicBezTo>
                  <a:pt x="0" y="213"/>
                  <a:pt x="9" y="222"/>
                  <a:pt x="21" y="222"/>
                </a:cubicBezTo>
                <a:cubicBezTo>
                  <a:pt x="132" y="222"/>
                  <a:pt x="132" y="222"/>
                  <a:pt x="132" y="222"/>
                </a:cubicBezTo>
                <a:cubicBezTo>
                  <a:pt x="143" y="222"/>
                  <a:pt x="153" y="213"/>
                  <a:pt x="153" y="202"/>
                </a:cubicBezTo>
                <a:cubicBezTo>
                  <a:pt x="153" y="21"/>
                  <a:pt x="153" y="21"/>
                  <a:pt x="153" y="21"/>
                </a:cubicBezTo>
                <a:cubicBezTo>
                  <a:pt x="153" y="9"/>
                  <a:pt x="143" y="0"/>
                  <a:pt x="132" y="0"/>
                </a:cubicBezTo>
                <a:close/>
                <a:moveTo>
                  <a:pt x="139" y="202"/>
                </a:moveTo>
                <a:cubicBezTo>
                  <a:pt x="139" y="205"/>
                  <a:pt x="136" y="208"/>
                  <a:pt x="132" y="208"/>
                </a:cubicBezTo>
                <a:cubicBezTo>
                  <a:pt x="21" y="208"/>
                  <a:pt x="21" y="208"/>
                  <a:pt x="21" y="208"/>
                </a:cubicBezTo>
                <a:cubicBezTo>
                  <a:pt x="17" y="208"/>
                  <a:pt x="14" y="205"/>
                  <a:pt x="14" y="202"/>
                </a:cubicBezTo>
                <a:cubicBezTo>
                  <a:pt x="14" y="188"/>
                  <a:pt x="14" y="188"/>
                  <a:pt x="14" y="188"/>
                </a:cubicBezTo>
                <a:cubicBezTo>
                  <a:pt x="139" y="188"/>
                  <a:pt x="139" y="188"/>
                  <a:pt x="139" y="188"/>
                </a:cubicBezTo>
                <a:lnTo>
                  <a:pt x="139" y="202"/>
                </a:lnTo>
                <a:close/>
                <a:moveTo>
                  <a:pt x="139" y="181"/>
                </a:moveTo>
                <a:cubicBezTo>
                  <a:pt x="14" y="181"/>
                  <a:pt x="14" y="181"/>
                  <a:pt x="14" y="181"/>
                </a:cubicBezTo>
                <a:cubicBezTo>
                  <a:pt x="14" y="41"/>
                  <a:pt x="14" y="41"/>
                  <a:pt x="14" y="41"/>
                </a:cubicBezTo>
                <a:cubicBezTo>
                  <a:pt x="139" y="41"/>
                  <a:pt x="139" y="41"/>
                  <a:pt x="139" y="41"/>
                </a:cubicBezTo>
                <a:lnTo>
                  <a:pt x="139" y="181"/>
                </a:lnTo>
                <a:close/>
                <a:moveTo>
                  <a:pt x="139" y="34"/>
                </a:moveTo>
                <a:cubicBezTo>
                  <a:pt x="14" y="34"/>
                  <a:pt x="14" y="34"/>
                  <a:pt x="14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17"/>
                  <a:pt x="17" y="14"/>
                  <a:pt x="21" y="14"/>
                </a:cubicBezTo>
                <a:cubicBezTo>
                  <a:pt x="132" y="14"/>
                  <a:pt x="132" y="14"/>
                  <a:pt x="132" y="14"/>
                </a:cubicBezTo>
                <a:cubicBezTo>
                  <a:pt x="136" y="14"/>
                  <a:pt x="139" y="17"/>
                  <a:pt x="139" y="21"/>
                </a:cubicBezTo>
                <a:lnTo>
                  <a:pt x="139" y="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7" name="Freeform 10(向天歌演示原创作品：www.TopPPT.cn)"/>
          <p:cNvSpPr>
            <a:spLocks noEditPoints="1"/>
          </p:cNvSpPr>
          <p:nvPr/>
        </p:nvSpPr>
        <p:spPr bwMode="auto">
          <a:xfrm>
            <a:off x="4840288" y="2269808"/>
            <a:ext cx="485775" cy="319088"/>
          </a:xfrm>
          <a:custGeom>
            <a:avLst/>
            <a:gdLst>
              <a:gd name="T0" fmla="*/ 254 w 290"/>
              <a:gd name="T1" fmla="*/ 0 h 190"/>
              <a:gd name="T2" fmla="*/ 36 w 290"/>
              <a:gd name="T3" fmla="*/ 0 h 190"/>
              <a:gd name="T4" fmla="*/ 0 w 290"/>
              <a:gd name="T5" fmla="*/ 36 h 190"/>
              <a:gd name="T6" fmla="*/ 0 w 290"/>
              <a:gd name="T7" fmla="*/ 154 h 190"/>
              <a:gd name="T8" fmla="*/ 36 w 290"/>
              <a:gd name="T9" fmla="*/ 190 h 190"/>
              <a:gd name="T10" fmla="*/ 254 w 290"/>
              <a:gd name="T11" fmla="*/ 190 h 190"/>
              <a:gd name="T12" fmla="*/ 290 w 290"/>
              <a:gd name="T13" fmla="*/ 154 h 190"/>
              <a:gd name="T14" fmla="*/ 290 w 290"/>
              <a:gd name="T15" fmla="*/ 36 h 190"/>
              <a:gd name="T16" fmla="*/ 254 w 290"/>
              <a:gd name="T17" fmla="*/ 0 h 190"/>
              <a:gd name="T18" fmla="*/ 18 w 290"/>
              <a:gd name="T19" fmla="*/ 47 h 190"/>
              <a:gd name="T20" fmla="*/ 81 w 290"/>
              <a:gd name="T21" fmla="*/ 95 h 190"/>
              <a:gd name="T22" fmla="*/ 18 w 290"/>
              <a:gd name="T23" fmla="*/ 143 h 190"/>
              <a:gd name="T24" fmla="*/ 18 w 290"/>
              <a:gd name="T25" fmla="*/ 47 h 190"/>
              <a:gd name="T26" fmla="*/ 272 w 290"/>
              <a:gd name="T27" fmla="*/ 154 h 190"/>
              <a:gd name="T28" fmla="*/ 254 w 290"/>
              <a:gd name="T29" fmla="*/ 172 h 190"/>
              <a:gd name="T30" fmla="*/ 36 w 290"/>
              <a:gd name="T31" fmla="*/ 172 h 190"/>
              <a:gd name="T32" fmla="*/ 18 w 290"/>
              <a:gd name="T33" fmla="*/ 154 h 190"/>
              <a:gd name="T34" fmla="*/ 89 w 290"/>
              <a:gd name="T35" fmla="*/ 101 h 190"/>
              <a:gd name="T36" fmla="*/ 129 w 290"/>
              <a:gd name="T37" fmla="*/ 131 h 190"/>
              <a:gd name="T38" fmla="*/ 145 w 290"/>
              <a:gd name="T39" fmla="*/ 136 h 190"/>
              <a:gd name="T40" fmla="*/ 161 w 290"/>
              <a:gd name="T41" fmla="*/ 131 h 190"/>
              <a:gd name="T42" fmla="*/ 201 w 290"/>
              <a:gd name="T43" fmla="*/ 101 h 190"/>
              <a:gd name="T44" fmla="*/ 272 w 290"/>
              <a:gd name="T45" fmla="*/ 154 h 190"/>
              <a:gd name="T46" fmla="*/ 272 w 290"/>
              <a:gd name="T47" fmla="*/ 143 h 190"/>
              <a:gd name="T48" fmla="*/ 209 w 290"/>
              <a:gd name="T49" fmla="*/ 95 h 190"/>
              <a:gd name="T50" fmla="*/ 272 w 290"/>
              <a:gd name="T51" fmla="*/ 47 h 190"/>
              <a:gd name="T52" fmla="*/ 272 w 290"/>
              <a:gd name="T53" fmla="*/ 143 h 190"/>
              <a:gd name="T54" fmla="*/ 156 w 290"/>
              <a:gd name="T55" fmla="*/ 123 h 190"/>
              <a:gd name="T56" fmla="*/ 145 w 290"/>
              <a:gd name="T57" fmla="*/ 127 h 190"/>
              <a:gd name="T58" fmla="*/ 134 w 290"/>
              <a:gd name="T59" fmla="*/ 123 h 190"/>
              <a:gd name="T60" fmla="*/ 97 w 290"/>
              <a:gd name="T61" fmla="*/ 95 h 190"/>
              <a:gd name="T62" fmla="*/ 89 w 290"/>
              <a:gd name="T63" fmla="*/ 89 h 190"/>
              <a:gd name="T64" fmla="*/ 18 w 290"/>
              <a:gd name="T65" fmla="*/ 36 h 190"/>
              <a:gd name="T66" fmla="*/ 18 w 290"/>
              <a:gd name="T67" fmla="*/ 36 h 190"/>
              <a:gd name="T68" fmla="*/ 36 w 290"/>
              <a:gd name="T69" fmla="*/ 18 h 190"/>
              <a:gd name="T70" fmla="*/ 254 w 290"/>
              <a:gd name="T71" fmla="*/ 18 h 190"/>
              <a:gd name="T72" fmla="*/ 272 w 290"/>
              <a:gd name="T73" fmla="*/ 36 h 190"/>
              <a:gd name="T74" fmla="*/ 156 w 290"/>
              <a:gd name="T75" fmla="*/ 123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90" h="190">
                <a:moveTo>
                  <a:pt x="254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74"/>
                  <a:pt x="16" y="190"/>
                  <a:pt x="36" y="190"/>
                </a:cubicBezTo>
                <a:cubicBezTo>
                  <a:pt x="254" y="190"/>
                  <a:pt x="254" y="190"/>
                  <a:pt x="254" y="190"/>
                </a:cubicBezTo>
                <a:cubicBezTo>
                  <a:pt x="274" y="190"/>
                  <a:pt x="290" y="174"/>
                  <a:pt x="290" y="154"/>
                </a:cubicBezTo>
                <a:cubicBezTo>
                  <a:pt x="290" y="36"/>
                  <a:pt x="290" y="36"/>
                  <a:pt x="290" y="36"/>
                </a:cubicBezTo>
                <a:cubicBezTo>
                  <a:pt x="290" y="16"/>
                  <a:pt x="274" y="0"/>
                  <a:pt x="254" y="0"/>
                </a:cubicBezTo>
                <a:close/>
                <a:moveTo>
                  <a:pt x="18" y="47"/>
                </a:moveTo>
                <a:cubicBezTo>
                  <a:pt x="81" y="95"/>
                  <a:pt x="81" y="95"/>
                  <a:pt x="81" y="95"/>
                </a:cubicBezTo>
                <a:cubicBezTo>
                  <a:pt x="18" y="143"/>
                  <a:pt x="18" y="143"/>
                  <a:pt x="18" y="143"/>
                </a:cubicBezTo>
                <a:lnTo>
                  <a:pt x="18" y="47"/>
                </a:lnTo>
                <a:close/>
                <a:moveTo>
                  <a:pt x="272" y="154"/>
                </a:moveTo>
                <a:cubicBezTo>
                  <a:pt x="272" y="164"/>
                  <a:pt x="264" y="172"/>
                  <a:pt x="254" y="172"/>
                </a:cubicBezTo>
                <a:cubicBezTo>
                  <a:pt x="36" y="172"/>
                  <a:pt x="36" y="172"/>
                  <a:pt x="36" y="172"/>
                </a:cubicBezTo>
                <a:cubicBezTo>
                  <a:pt x="26" y="172"/>
                  <a:pt x="18" y="164"/>
                  <a:pt x="18" y="154"/>
                </a:cubicBezTo>
                <a:cubicBezTo>
                  <a:pt x="89" y="101"/>
                  <a:pt x="89" y="101"/>
                  <a:pt x="89" y="101"/>
                </a:cubicBezTo>
                <a:cubicBezTo>
                  <a:pt x="129" y="131"/>
                  <a:pt x="129" y="131"/>
                  <a:pt x="129" y="131"/>
                </a:cubicBezTo>
                <a:cubicBezTo>
                  <a:pt x="134" y="134"/>
                  <a:pt x="139" y="136"/>
                  <a:pt x="145" y="136"/>
                </a:cubicBezTo>
                <a:cubicBezTo>
                  <a:pt x="151" y="136"/>
                  <a:pt x="157" y="134"/>
                  <a:pt x="161" y="13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72" y="154"/>
                  <a:pt x="272" y="154"/>
                  <a:pt x="272" y="154"/>
                </a:cubicBezTo>
                <a:close/>
                <a:moveTo>
                  <a:pt x="272" y="143"/>
                </a:moveTo>
                <a:cubicBezTo>
                  <a:pt x="209" y="95"/>
                  <a:pt x="209" y="95"/>
                  <a:pt x="209" y="95"/>
                </a:cubicBezTo>
                <a:cubicBezTo>
                  <a:pt x="272" y="47"/>
                  <a:pt x="272" y="47"/>
                  <a:pt x="272" y="47"/>
                </a:cubicBezTo>
                <a:lnTo>
                  <a:pt x="272" y="143"/>
                </a:lnTo>
                <a:close/>
                <a:moveTo>
                  <a:pt x="156" y="123"/>
                </a:moveTo>
                <a:cubicBezTo>
                  <a:pt x="153" y="126"/>
                  <a:pt x="149" y="127"/>
                  <a:pt x="145" y="127"/>
                </a:cubicBezTo>
                <a:cubicBezTo>
                  <a:pt x="141" y="127"/>
                  <a:pt x="137" y="126"/>
                  <a:pt x="134" y="123"/>
                </a:cubicBezTo>
                <a:cubicBezTo>
                  <a:pt x="97" y="95"/>
                  <a:pt x="97" y="95"/>
                  <a:pt x="97" y="95"/>
                </a:cubicBezTo>
                <a:cubicBezTo>
                  <a:pt x="89" y="89"/>
                  <a:pt x="89" y="89"/>
                  <a:pt x="89" y="89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26"/>
                  <a:pt x="26" y="18"/>
                  <a:pt x="36" y="18"/>
                </a:cubicBezTo>
                <a:cubicBezTo>
                  <a:pt x="254" y="18"/>
                  <a:pt x="254" y="18"/>
                  <a:pt x="254" y="18"/>
                </a:cubicBezTo>
                <a:cubicBezTo>
                  <a:pt x="264" y="18"/>
                  <a:pt x="272" y="26"/>
                  <a:pt x="272" y="36"/>
                </a:cubicBezTo>
                <a:lnTo>
                  <a:pt x="156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8" name="Freeform 9(向天歌演示原创作品：www.TopPPT.cn)"/>
          <p:cNvSpPr>
            <a:spLocks noEditPoints="1"/>
          </p:cNvSpPr>
          <p:nvPr/>
        </p:nvSpPr>
        <p:spPr bwMode="auto">
          <a:xfrm>
            <a:off x="6765608" y="2211070"/>
            <a:ext cx="422275" cy="423863"/>
          </a:xfrm>
          <a:custGeom>
            <a:avLst/>
            <a:gdLst>
              <a:gd name="T0" fmla="*/ 0 w 222"/>
              <a:gd name="T1" fmla="*/ 111 h 222"/>
              <a:gd name="T2" fmla="*/ 222 w 222"/>
              <a:gd name="T3" fmla="*/ 111 h 222"/>
              <a:gd name="T4" fmla="*/ 207 w 222"/>
              <a:gd name="T5" fmla="*/ 107 h 222"/>
              <a:gd name="T6" fmla="*/ 156 w 222"/>
              <a:gd name="T7" fmla="*/ 62 h 222"/>
              <a:gd name="T8" fmla="*/ 207 w 222"/>
              <a:gd name="T9" fmla="*/ 107 h 222"/>
              <a:gd name="T10" fmla="*/ 78 w 222"/>
              <a:gd name="T11" fmla="*/ 170 h 222"/>
              <a:gd name="T12" fmla="*/ 107 w 222"/>
              <a:gd name="T13" fmla="*/ 207 h 222"/>
              <a:gd name="T14" fmla="*/ 115 w 222"/>
              <a:gd name="T15" fmla="*/ 14 h 222"/>
              <a:gd name="T16" fmla="*/ 114 w 222"/>
              <a:gd name="T17" fmla="*/ 64 h 222"/>
              <a:gd name="T18" fmla="*/ 115 w 222"/>
              <a:gd name="T19" fmla="*/ 14 h 222"/>
              <a:gd name="T20" fmla="*/ 178 w 222"/>
              <a:gd name="T21" fmla="*/ 41 h 222"/>
              <a:gd name="T22" fmla="*/ 127 w 222"/>
              <a:gd name="T23" fmla="*/ 15 h 222"/>
              <a:gd name="T24" fmla="*/ 107 w 222"/>
              <a:gd name="T25" fmla="*/ 64 h 222"/>
              <a:gd name="T26" fmla="*/ 107 w 222"/>
              <a:gd name="T27" fmla="*/ 14 h 222"/>
              <a:gd name="T28" fmla="*/ 68 w 222"/>
              <a:gd name="T29" fmla="*/ 56 h 222"/>
              <a:gd name="T30" fmla="*/ 95 w 222"/>
              <a:gd name="T31" fmla="*/ 15 h 222"/>
              <a:gd name="T32" fmla="*/ 72 w 222"/>
              <a:gd name="T33" fmla="*/ 65 h 222"/>
              <a:gd name="T34" fmla="*/ 107 w 222"/>
              <a:gd name="T35" fmla="*/ 107 h 222"/>
              <a:gd name="T36" fmla="*/ 72 w 222"/>
              <a:gd name="T37" fmla="*/ 65 h 222"/>
              <a:gd name="T38" fmla="*/ 107 w 222"/>
              <a:gd name="T39" fmla="*/ 157 h 222"/>
              <a:gd name="T40" fmla="*/ 64 w 222"/>
              <a:gd name="T41" fmla="*/ 114 h 222"/>
              <a:gd name="T42" fmla="*/ 95 w 222"/>
              <a:gd name="T43" fmla="*/ 206 h 222"/>
              <a:gd name="T44" fmla="*/ 71 w 222"/>
              <a:gd name="T45" fmla="*/ 172 h 222"/>
              <a:gd name="T46" fmla="*/ 114 w 222"/>
              <a:gd name="T47" fmla="*/ 207 h 222"/>
              <a:gd name="T48" fmla="*/ 144 w 222"/>
              <a:gd name="T49" fmla="*/ 170 h 222"/>
              <a:gd name="T50" fmla="*/ 114 w 222"/>
              <a:gd name="T51" fmla="*/ 207 h 222"/>
              <a:gd name="T52" fmla="*/ 174 w 222"/>
              <a:gd name="T53" fmla="*/ 184 h 222"/>
              <a:gd name="T54" fmla="*/ 151 w 222"/>
              <a:gd name="T55" fmla="*/ 172 h 222"/>
              <a:gd name="T56" fmla="*/ 114 w 222"/>
              <a:gd name="T57" fmla="*/ 157 h 222"/>
              <a:gd name="T58" fmla="*/ 157 w 222"/>
              <a:gd name="T59" fmla="*/ 114 h 222"/>
              <a:gd name="T60" fmla="*/ 114 w 222"/>
              <a:gd name="T61" fmla="*/ 107 h 222"/>
              <a:gd name="T62" fmla="*/ 149 w 222"/>
              <a:gd name="T63" fmla="*/ 65 h 222"/>
              <a:gd name="T64" fmla="*/ 114 w 222"/>
              <a:gd name="T65" fmla="*/ 107 h 222"/>
              <a:gd name="T66" fmla="*/ 65 w 222"/>
              <a:gd name="T67" fmla="*/ 62 h 222"/>
              <a:gd name="T68" fmla="*/ 14 w 222"/>
              <a:gd name="T69" fmla="*/ 107 h 222"/>
              <a:gd name="T70" fmla="*/ 14 w 222"/>
              <a:gd name="T71" fmla="*/ 114 h 222"/>
              <a:gd name="T72" fmla="*/ 68 w 222"/>
              <a:gd name="T73" fmla="*/ 165 h 222"/>
              <a:gd name="T74" fmla="*/ 14 w 222"/>
              <a:gd name="T75" fmla="*/ 114 h 222"/>
              <a:gd name="T76" fmla="*/ 154 w 222"/>
              <a:gd name="T77" fmla="*/ 165 h 222"/>
              <a:gd name="T78" fmla="*/ 207 w 222"/>
              <a:gd name="T79" fmla="*/ 114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22" h="222">
                <a:moveTo>
                  <a:pt x="111" y="0"/>
                </a:moveTo>
                <a:cubicBezTo>
                  <a:pt x="49" y="0"/>
                  <a:pt x="0" y="49"/>
                  <a:pt x="0" y="111"/>
                </a:cubicBezTo>
                <a:cubicBezTo>
                  <a:pt x="0" y="172"/>
                  <a:pt x="49" y="222"/>
                  <a:pt x="111" y="222"/>
                </a:cubicBezTo>
                <a:cubicBezTo>
                  <a:pt x="172" y="222"/>
                  <a:pt x="222" y="172"/>
                  <a:pt x="222" y="111"/>
                </a:cubicBezTo>
                <a:cubicBezTo>
                  <a:pt x="222" y="49"/>
                  <a:pt x="172" y="0"/>
                  <a:pt x="111" y="0"/>
                </a:cubicBezTo>
                <a:close/>
                <a:moveTo>
                  <a:pt x="207" y="107"/>
                </a:moveTo>
                <a:cubicBezTo>
                  <a:pt x="164" y="107"/>
                  <a:pt x="164" y="107"/>
                  <a:pt x="164" y="107"/>
                </a:cubicBezTo>
                <a:cubicBezTo>
                  <a:pt x="164" y="91"/>
                  <a:pt x="161" y="76"/>
                  <a:pt x="156" y="62"/>
                </a:cubicBezTo>
                <a:cubicBezTo>
                  <a:pt x="166" y="58"/>
                  <a:pt x="175" y="53"/>
                  <a:pt x="183" y="46"/>
                </a:cubicBezTo>
                <a:cubicBezTo>
                  <a:pt x="197" y="63"/>
                  <a:pt x="206" y="84"/>
                  <a:pt x="207" y="107"/>
                </a:cubicBezTo>
                <a:close/>
                <a:moveTo>
                  <a:pt x="107" y="207"/>
                </a:moveTo>
                <a:cubicBezTo>
                  <a:pt x="95" y="197"/>
                  <a:pt x="85" y="184"/>
                  <a:pt x="78" y="170"/>
                </a:cubicBezTo>
                <a:cubicBezTo>
                  <a:pt x="87" y="167"/>
                  <a:pt x="97" y="165"/>
                  <a:pt x="107" y="165"/>
                </a:cubicBezTo>
                <a:cubicBezTo>
                  <a:pt x="107" y="207"/>
                  <a:pt x="107" y="207"/>
                  <a:pt x="107" y="207"/>
                </a:cubicBezTo>
                <a:cubicBezTo>
                  <a:pt x="107" y="207"/>
                  <a:pt x="107" y="207"/>
                  <a:pt x="107" y="207"/>
                </a:cubicBezTo>
                <a:close/>
                <a:moveTo>
                  <a:pt x="115" y="14"/>
                </a:moveTo>
                <a:cubicBezTo>
                  <a:pt x="128" y="25"/>
                  <a:pt x="139" y="40"/>
                  <a:pt x="147" y="58"/>
                </a:cubicBezTo>
                <a:cubicBezTo>
                  <a:pt x="136" y="62"/>
                  <a:pt x="126" y="64"/>
                  <a:pt x="114" y="64"/>
                </a:cubicBezTo>
                <a:cubicBezTo>
                  <a:pt x="114" y="14"/>
                  <a:pt x="114" y="14"/>
                  <a:pt x="114" y="14"/>
                </a:cubicBezTo>
                <a:cubicBezTo>
                  <a:pt x="114" y="14"/>
                  <a:pt x="115" y="14"/>
                  <a:pt x="115" y="14"/>
                </a:cubicBezTo>
                <a:close/>
                <a:moveTo>
                  <a:pt x="127" y="15"/>
                </a:moveTo>
                <a:cubicBezTo>
                  <a:pt x="146" y="19"/>
                  <a:pt x="164" y="28"/>
                  <a:pt x="178" y="41"/>
                </a:cubicBezTo>
                <a:cubicBezTo>
                  <a:pt x="170" y="47"/>
                  <a:pt x="162" y="52"/>
                  <a:pt x="153" y="56"/>
                </a:cubicBezTo>
                <a:cubicBezTo>
                  <a:pt x="147" y="40"/>
                  <a:pt x="138" y="26"/>
                  <a:pt x="127" y="15"/>
                </a:cubicBezTo>
                <a:close/>
                <a:moveTo>
                  <a:pt x="107" y="14"/>
                </a:moveTo>
                <a:cubicBezTo>
                  <a:pt x="107" y="64"/>
                  <a:pt x="107" y="64"/>
                  <a:pt x="107" y="64"/>
                </a:cubicBezTo>
                <a:cubicBezTo>
                  <a:pt x="96" y="64"/>
                  <a:pt x="85" y="62"/>
                  <a:pt x="75" y="58"/>
                </a:cubicBezTo>
                <a:cubicBezTo>
                  <a:pt x="82" y="40"/>
                  <a:pt x="93" y="25"/>
                  <a:pt x="107" y="14"/>
                </a:cubicBezTo>
                <a:cubicBezTo>
                  <a:pt x="107" y="14"/>
                  <a:pt x="107" y="14"/>
                  <a:pt x="107" y="14"/>
                </a:cubicBezTo>
                <a:close/>
                <a:moveTo>
                  <a:pt x="68" y="56"/>
                </a:moveTo>
                <a:cubicBezTo>
                  <a:pt x="59" y="52"/>
                  <a:pt x="51" y="47"/>
                  <a:pt x="43" y="41"/>
                </a:cubicBezTo>
                <a:cubicBezTo>
                  <a:pt x="57" y="28"/>
                  <a:pt x="75" y="19"/>
                  <a:pt x="95" y="15"/>
                </a:cubicBezTo>
                <a:cubicBezTo>
                  <a:pt x="84" y="26"/>
                  <a:pt x="75" y="40"/>
                  <a:pt x="68" y="56"/>
                </a:cubicBezTo>
                <a:close/>
                <a:moveTo>
                  <a:pt x="72" y="65"/>
                </a:moveTo>
                <a:cubicBezTo>
                  <a:pt x="83" y="68"/>
                  <a:pt x="95" y="71"/>
                  <a:pt x="107" y="71"/>
                </a:cubicBezTo>
                <a:cubicBezTo>
                  <a:pt x="107" y="107"/>
                  <a:pt x="107" y="107"/>
                  <a:pt x="107" y="107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5" y="92"/>
                  <a:pt x="67" y="78"/>
                  <a:pt x="72" y="65"/>
                </a:cubicBezTo>
                <a:close/>
                <a:moveTo>
                  <a:pt x="107" y="114"/>
                </a:moveTo>
                <a:cubicBezTo>
                  <a:pt x="107" y="157"/>
                  <a:pt x="107" y="157"/>
                  <a:pt x="107" y="157"/>
                </a:cubicBezTo>
                <a:cubicBezTo>
                  <a:pt x="96" y="158"/>
                  <a:pt x="85" y="160"/>
                  <a:pt x="75" y="163"/>
                </a:cubicBezTo>
                <a:cubicBezTo>
                  <a:pt x="68" y="148"/>
                  <a:pt x="65" y="132"/>
                  <a:pt x="64" y="114"/>
                </a:cubicBezTo>
                <a:lnTo>
                  <a:pt x="107" y="114"/>
                </a:lnTo>
                <a:close/>
                <a:moveTo>
                  <a:pt x="95" y="206"/>
                </a:moveTo>
                <a:cubicBezTo>
                  <a:pt x="77" y="203"/>
                  <a:pt x="61" y="195"/>
                  <a:pt x="48" y="184"/>
                </a:cubicBezTo>
                <a:cubicBezTo>
                  <a:pt x="55" y="179"/>
                  <a:pt x="63" y="175"/>
                  <a:pt x="71" y="172"/>
                </a:cubicBezTo>
                <a:cubicBezTo>
                  <a:pt x="77" y="185"/>
                  <a:pt x="85" y="196"/>
                  <a:pt x="95" y="206"/>
                </a:cubicBezTo>
                <a:close/>
                <a:moveTo>
                  <a:pt x="114" y="207"/>
                </a:moveTo>
                <a:cubicBezTo>
                  <a:pt x="114" y="165"/>
                  <a:pt x="114" y="165"/>
                  <a:pt x="114" y="165"/>
                </a:cubicBezTo>
                <a:cubicBezTo>
                  <a:pt x="125" y="165"/>
                  <a:pt x="135" y="167"/>
                  <a:pt x="144" y="170"/>
                </a:cubicBezTo>
                <a:cubicBezTo>
                  <a:pt x="137" y="184"/>
                  <a:pt x="127" y="197"/>
                  <a:pt x="115" y="207"/>
                </a:cubicBezTo>
                <a:cubicBezTo>
                  <a:pt x="115" y="207"/>
                  <a:pt x="114" y="207"/>
                  <a:pt x="114" y="207"/>
                </a:cubicBezTo>
                <a:close/>
                <a:moveTo>
                  <a:pt x="151" y="172"/>
                </a:moveTo>
                <a:cubicBezTo>
                  <a:pt x="159" y="175"/>
                  <a:pt x="166" y="179"/>
                  <a:pt x="174" y="184"/>
                </a:cubicBezTo>
                <a:cubicBezTo>
                  <a:pt x="160" y="195"/>
                  <a:pt x="144" y="203"/>
                  <a:pt x="127" y="206"/>
                </a:cubicBezTo>
                <a:cubicBezTo>
                  <a:pt x="136" y="196"/>
                  <a:pt x="144" y="185"/>
                  <a:pt x="151" y="172"/>
                </a:cubicBezTo>
                <a:close/>
                <a:moveTo>
                  <a:pt x="147" y="163"/>
                </a:moveTo>
                <a:cubicBezTo>
                  <a:pt x="137" y="160"/>
                  <a:pt x="126" y="158"/>
                  <a:pt x="114" y="157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57" y="114"/>
                  <a:pt x="157" y="114"/>
                  <a:pt x="157" y="114"/>
                </a:cubicBezTo>
                <a:cubicBezTo>
                  <a:pt x="157" y="132"/>
                  <a:pt x="153" y="148"/>
                  <a:pt x="147" y="163"/>
                </a:cubicBezTo>
                <a:close/>
                <a:moveTo>
                  <a:pt x="114" y="107"/>
                </a:moveTo>
                <a:cubicBezTo>
                  <a:pt x="114" y="71"/>
                  <a:pt x="114" y="71"/>
                  <a:pt x="114" y="71"/>
                </a:cubicBezTo>
                <a:cubicBezTo>
                  <a:pt x="127" y="71"/>
                  <a:pt x="138" y="69"/>
                  <a:pt x="149" y="65"/>
                </a:cubicBezTo>
                <a:cubicBezTo>
                  <a:pt x="154" y="78"/>
                  <a:pt x="157" y="92"/>
                  <a:pt x="157" y="107"/>
                </a:cubicBezTo>
                <a:cubicBezTo>
                  <a:pt x="114" y="107"/>
                  <a:pt x="114" y="107"/>
                  <a:pt x="114" y="107"/>
                </a:cubicBezTo>
                <a:close/>
                <a:moveTo>
                  <a:pt x="39" y="46"/>
                </a:moveTo>
                <a:cubicBezTo>
                  <a:pt x="47" y="53"/>
                  <a:pt x="56" y="58"/>
                  <a:pt x="65" y="62"/>
                </a:cubicBezTo>
                <a:cubicBezTo>
                  <a:pt x="60" y="76"/>
                  <a:pt x="57" y="91"/>
                  <a:pt x="57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5" y="84"/>
                  <a:pt x="24" y="63"/>
                  <a:pt x="39" y="46"/>
                </a:cubicBezTo>
                <a:close/>
                <a:moveTo>
                  <a:pt x="14" y="114"/>
                </a:moveTo>
                <a:cubicBezTo>
                  <a:pt x="57" y="114"/>
                  <a:pt x="57" y="114"/>
                  <a:pt x="57" y="114"/>
                </a:cubicBezTo>
                <a:cubicBezTo>
                  <a:pt x="58" y="133"/>
                  <a:pt x="61" y="150"/>
                  <a:pt x="68" y="165"/>
                </a:cubicBezTo>
                <a:cubicBezTo>
                  <a:pt x="59" y="169"/>
                  <a:pt x="50" y="174"/>
                  <a:pt x="42" y="179"/>
                </a:cubicBezTo>
                <a:cubicBezTo>
                  <a:pt x="26" y="163"/>
                  <a:pt x="15" y="140"/>
                  <a:pt x="14" y="114"/>
                </a:cubicBezTo>
                <a:close/>
                <a:moveTo>
                  <a:pt x="179" y="179"/>
                </a:moveTo>
                <a:cubicBezTo>
                  <a:pt x="171" y="174"/>
                  <a:pt x="163" y="169"/>
                  <a:pt x="154" y="165"/>
                </a:cubicBezTo>
                <a:cubicBezTo>
                  <a:pt x="160" y="150"/>
                  <a:pt x="164" y="133"/>
                  <a:pt x="164" y="114"/>
                </a:cubicBezTo>
                <a:cubicBezTo>
                  <a:pt x="207" y="114"/>
                  <a:pt x="207" y="114"/>
                  <a:pt x="207" y="114"/>
                </a:cubicBezTo>
                <a:cubicBezTo>
                  <a:pt x="206" y="140"/>
                  <a:pt x="196" y="163"/>
                  <a:pt x="179" y="1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8923" name="TextBox 18(向天歌演示原创作品：www.TopPPT.cn)"/>
          <p:cNvSpPr txBox="1"/>
          <p:nvPr/>
        </p:nvSpPr>
        <p:spPr>
          <a:xfrm>
            <a:off x="489585" y="2821940"/>
            <a:ext cx="14617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38924" name="Rectangle 21(向天歌演示原创作品：www.TopPPT.cn)"/>
          <p:cNvSpPr/>
          <p:nvPr/>
        </p:nvSpPr>
        <p:spPr>
          <a:xfrm>
            <a:off x="641350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业绩目标</a:t>
            </a:r>
          </a:p>
        </p:txBody>
      </p:sp>
      <p:sp>
        <p:nvSpPr>
          <p:cNvPr id="38925" name="TextBox 22(向天歌演示原创作品：www.TopPPT.cn)"/>
          <p:cNvSpPr txBox="1"/>
          <p:nvPr/>
        </p:nvSpPr>
        <p:spPr>
          <a:xfrm>
            <a:off x="2345055" y="2821940"/>
            <a:ext cx="17513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38926" name="Rectangle 24(向天歌演示原创作品：www.TopPPT.cn)"/>
          <p:cNvSpPr/>
          <p:nvPr/>
        </p:nvSpPr>
        <p:spPr>
          <a:xfrm>
            <a:off x="2485708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客户咨询</a:t>
            </a:r>
            <a:endParaRPr lang="zh-CN" altLang="en-US" sz="20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927" name="TextBox 25(向天歌演示原创作品：www.TopPPT.cn)"/>
          <p:cNvSpPr txBox="1"/>
          <p:nvPr/>
        </p:nvSpPr>
        <p:spPr>
          <a:xfrm>
            <a:off x="4305300" y="2821940"/>
            <a:ext cx="17183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1300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38928" name="Rectangle 26(向天歌演示原创作品：www.TopPPT.cn)"/>
          <p:cNvSpPr/>
          <p:nvPr/>
        </p:nvSpPr>
        <p:spPr>
          <a:xfrm>
            <a:off x="4420235" y="3452495"/>
            <a:ext cx="14890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客户线索</a:t>
            </a:r>
          </a:p>
        </p:txBody>
      </p:sp>
      <p:sp>
        <p:nvSpPr>
          <p:cNvPr id="38929" name="TextBox 27(向天歌演示原创作品：www.TopPPT.cn)"/>
          <p:cNvSpPr txBox="1"/>
          <p:nvPr/>
        </p:nvSpPr>
        <p:spPr>
          <a:xfrm>
            <a:off x="6064885" y="2821940"/>
            <a:ext cx="19469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增长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500%</a:t>
            </a:r>
          </a:p>
        </p:txBody>
      </p:sp>
      <p:sp>
        <p:nvSpPr>
          <p:cNvPr id="38930" name="Rectangle 28(向天歌演示原创作品：www.TopPPT.cn)"/>
          <p:cNvSpPr/>
          <p:nvPr/>
        </p:nvSpPr>
        <p:spPr>
          <a:xfrm>
            <a:off x="6472238" y="3452495"/>
            <a:ext cx="1468437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官网流量</a:t>
            </a:r>
          </a:p>
        </p:txBody>
      </p:sp>
      <p:sp>
        <p:nvSpPr>
          <p:cNvPr id="31" name="Rectangle 30(向天歌演示原创作品：www.TopPPT.cn)"/>
          <p:cNvSpPr/>
          <p:nvPr/>
        </p:nvSpPr>
        <p:spPr>
          <a:xfrm>
            <a:off x="2433955" y="5424170"/>
            <a:ext cx="7592695" cy="6223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31(向天歌演示原创作品：www.TopPPT.cn)"/>
          <p:cNvSpPr txBox="1">
            <a:spLocks noChangeArrowheads="1"/>
          </p:cNvSpPr>
          <p:nvPr/>
        </p:nvSpPr>
        <p:spPr bwMode="auto">
          <a:xfrm>
            <a:off x="2680970" y="5525770"/>
            <a:ext cx="734568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 sz="2125" b="1">
                <a:solidFill>
                  <a:srgbClr val="FF0000"/>
                </a:solidFill>
                <a:sym typeface="+mn-ea"/>
              </a:rPr>
              <a:t>（数据为月度目标）</a:t>
            </a:r>
            <a:endParaRPr kumimoji="0" lang="zh-CN" altLang="en-US" sz="213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Freeform 10(向天歌演示原创作品：www.TopPPT.cn)"/>
          <p:cNvSpPr/>
          <p:nvPr/>
        </p:nvSpPr>
        <p:spPr>
          <a:xfrm>
            <a:off x="7769543" y="1901508"/>
            <a:ext cx="2389188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Freeform 11(向天歌演示原创作品：www.TopPPT.cn)"/>
          <p:cNvSpPr/>
          <p:nvPr/>
        </p:nvSpPr>
        <p:spPr>
          <a:xfrm>
            <a:off x="9680893" y="1901508"/>
            <a:ext cx="2387600" cy="2389188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pl-PL" sz="239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Freeform 10(向天歌演示原创作品：www.TopPPT.cn)"/>
          <p:cNvSpPr>
            <a:spLocks noEditPoints="1"/>
          </p:cNvSpPr>
          <p:nvPr/>
        </p:nvSpPr>
        <p:spPr bwMode="auto">
          <a:xfrm>
            <a:off x="8721725" y="2263140"/>
            <a:ext cx="485775" cy="426085"/>
          </a:xfrm>
          <a:prstGeom prst="hear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Freeform 9(向天歌演示原创作品：www.TopPPT.cn)"/>
          <p:cNvSpPr>
            <a:spLocks noEditPoints="1"/>
          </p:cNvSpPr>
          <p:nvPr/>
        </p:nvSpPr>
        <p:spPr bwMode="auto">
          <a:xfrm>
            <a:off x="10593705" y="2210435"/>
            <a:ext cx="608965" cy="478790"/>
          </a:xfrm>
          <a:prstGeom prst="star5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pPr marL="0" marR="0" lvl="0" indent="0" algn="l" defTabSz="1217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TextBox 25(向天歌演示原创作品：www.TopPPT.cn)"/>
          <p:cNvSpPr txBox="1"/>
          <p:nvPr/>
        </p:nvSpPr>
        <p:spPr>
          <a:xfrm>
            <a:off x="8444230" y="2817495"/>
            <a:ext cx="13804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60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7" name="Rectangle 26(向天歌演示原创作品：www.TopPPT.cn)"/>
          <p:cNvSpPr/>
          <p:nvPr/>
        </p:nvSpPr>
        <p:spPr>
          <a:xfrm>
            <a:off x="8289608" y="3452495"/>
            <a:ext cx="14668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首页关键词</a:t>
            </a:r>
          </a:p>
        </p:txBody>
      </p:sp>
      <p:sp>
        <p:nvSpPr>
          <p:cNvPr id="10" name="TextBox 27(向天歌演示原创作品：www.TopPPT.cn)"/>
          <p:cNvSpPr txBox="1"/>
          <p:nvPr/>
        </p:nvSpPr>
        <p:spPr>
          <a:xfrm>
            <a:off x="10308590" y="2817495"/>
            <a:ext cx="14668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500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</a:t>
            </a:r>
          </a:p>
        </p:txBody>
      </p:sp>
      <p:sp>
        <p:nvSpPr>
          <p:cNvPr id="13" name="Rectangle 28(向天歌演示原创作品：www.TopPPT.cn)"/>
          <p:cNvSpPr/>
          <p:nvPr/>
        </p:nvSpPr>
        <p:spPr>
          <a:xfrm>
            <a:off x="10379393" y="3452495"/>
            <a:ext cx="1468437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微信粉丝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347085" y="435610"/>
            <a:ext cx="6049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第三阶段：加强期(</a:t>
            </a:r>
            <a:r>
              <a:rPr lang="en-US" altLang="zh-CN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1</a:t>
            </a:r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年）</a:t>
            </a:r>
            <a:endParaRPr lang="zh-CN" altLang="en-US" sz="3600" b="1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7" name="Group 9(向天歌演示原创作品：www.TopPPT.cn)"/>
          <p:cNvGrpSpPr/>
          <p:nvPr/>
        </p:nvGrpSpPr>
        <p:grpSpPr>
          <a:xfrm>
            <a:off x="3691890" y="1882775"/>
            <a:ext cx="4784725" cy="1956435"/>
            <a:chOff x="2339753" y="1001020"/>
            <a:chExt cx="2664296" cy="576064"/>
          </a:xfrm>
        </p:grpSpPr>
        <p:sp>
          <p:nvSpPr>
            <p:cNvPr id="19" name="Rectangle 18(向天歌演示原创作品：www.TopPPT.cn)"/>
            <p:cNvSpPr/>
            <p:nvPr/>
          </p:nvSpPr>
          <p:spPr>
            <a:xfrm>
              <a:off x="2339753" y="1001020"/>
              <a:ext cx="2664296" cy="576064"/>
            </a:xfrm>
            <a:prstGeom prst="rect">
              <a:avLst/>
            </a:prstGeom>
            <a:solidFill>
              <a:srgbClr val="2B2B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7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Box 19(向天歌演示原创作品：www.TopPPT.cn)"/>
            <p:cNvSpPr txBox="1"/>
            <p:nvPr/>
          </p:nvSpPr>
          <p:spPr>
            <a:xfrm>
              <a:off x="2339753" y="1094320"/>
              <a:ext cx="2664296" cy="389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algn="ctr" defTabSz="121793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8000" kern="1200" cap="none" spc="0" normalizeH="0" baseline="0" noProof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推广预算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47085" y="435610"/>
            <a:ext cx="6049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</a:rPr>
              <a:t>第一阶段：融入期(3个月）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1870075" y="1928495"/>
          <a:ext cx="9003030" cy="371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758"/>
                <a:gridCol w="2250757"/>
                <a:gridCol w="2250758"/>
                <a:gridCol w="2250757"/>
              </a:tblGrid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推广渠道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推广预算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咨询效果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线索效果</a:t>
                      </a:r>
                    </a:p>
                  </a:txBody>
                  <a:tcPr anchor="ctr"/>
                </a:tc>
              </a:tr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百度推广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10000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100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70</a:t>
                      </a:r>
                    </a:p>
                  </a:txBody>
                  <a:tcPr anchor="ctr"/>
                </a:tc>
              </a:tr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今日头条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20</a:t>
                      </a:r>
                    </a:p>
                  </a:txBody>
                  <a:tcPr anchor="ctr"/>
                </a:tc>
              </a:tr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合计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20000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1870075" y="1570990"/>
          <a:ext cx="9003030" cy="4645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758"/>
                <a:gridCol w="2250757"/>
                <a:gridCol w="2251075"/>
                <a:gridCol w="2250440"/>
              </a:tblGrid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推广渠道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推广预算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咨询效果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线索效果</a:t>
                      </a:r>
                    </a:p>
                  </a:txBody>
                  <a:tcPr anchor="ctr"/>
                </a:tc>
              </a:tr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百度推广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15000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170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120</a:t>
                      </a:r>
                    </a:p>
                  </a:txBody>
                  <a:tcPr anchor="ctr"/>
                </a:tc>
              </a:tr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360</a:t>
                      </a:r>
                      <a:r>
                        <a:rPr lang="zh-CN" altLang="en-US"/>
                        <a:t>推广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40</a:t>
                      </a:r>
                    </a:p>
                  </a:txBody>
                  <a:tcPr anchor="ctr"/>
                </a:tc>
              </a:tr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今日头条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25</a:t>
                      </a:r>
                    </a:p>
                  </a:txBody>
                  <a:tcPr anchor="ctr"/>
                </a:tc>
              </a:tr>
              <a:tr h="929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合计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25000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275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185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3347085" y="435610"/>
            <a:ext cx="6049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第二阶段：发展期(</a:t>
            </a:r>
            <a:r>
              <a:rPr lang="en-US" altLang="zh-CN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6</a:t>
            </a:r>
            <a:r>
              <a:rPr lang="zh-CN" altLang="en-US" sz="3600" b="1">
                <a:solidFill>
                  <a:schemeClr val="bg1">
                    <a:lumMod val="95000"/>
                  </a:schemeClr>
                </a:solidFill>
                <a:sym typeface="+mn-ea"/>
              </a:rPr>
              <a:t>个月）</a:t>
            </a:r>
            <a:endParaRPr lang="zh-CN" altLang="en-US" sz="3600" b="1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a"/>
  <p:tag name="KSO_WM_UNIT_INDEX" val="1_3_1"/>
  <p:tag name="KSO_WM_UNIT_ID" val="diagram771_3*l_h_a*1_3_1"/>
  <p:tag name="KSO_WM_UNIT_LAYERLEVEL" val="1_1_1"/>
  <p:tag name="KSO_WM_UNIT_VALUE" val="5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7"/>
  <p:tag name="KSO_WM_UNIT_TEXT_FILL_TYPE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268"/>
  <p:tag name="KSO_WM_UNIT_TYPE" val="m_i"/>
  <p:tag name="KSO_WM_UNIT_INDEX" val="1_1"/>
  <p:tag name="KSO_WM_UNIT_ID" val="diagram160268_3*m_i*1_1"/>
  <p:tag name="KSO_WM_UNIT_CLEAR" val="1"/>
  <p:tag name="KSO_WM_UNIT_LAYERLEVEL" val="1_1"/>
  <p:tag name="KSO_WM_DIAGRAM_GROUP_CODE" val="m1-1"/>
  <p:tag name="KSO_WM_UNIT_FILL_FORE_SCHEMECOLOR_INDEX" val="5"/>
  <p:tag name="KSO_WM_UNIT_FILL_TYPE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268"/>
  <p:tag name="KSO_WM_UNIT_TYPE" val="m_i"/>
  <p:tag name="KSO_WM_UNIT_INDEX" val="1_2"/>
  <p:tag name="KSO_WM_UNIT_ID" val="diagram160268_3*m_i*1_2"/>
  <p:tag name="KSO_WM_UNIT_CLEAR" val="1"/>
  <p:tag name="KSO_WM_UNIT_LAYERLEVEL" val="1_1"/>
  <p:tag name="KSO_WM_DIAGRAM_GROUP_CODE" val="m1-1"/>
  <p:tag name="KSO_WM_UNIT_FILL_FORE_SCHEMECOLOR_INDEX" val="5"/>
  <p:tag name="KSO_WM_UNIT_FILL_TYPE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268"/>
  <p:tag name="KSO_WM_UNIT_TYPE" val="m_i"/>
  <p:tag name="KSO_WM_UNIT_INDEX" val="1_3"/>
  <p:tag name="KSO_WM_UNIT_ID" val="diagram160268_3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268"/>
  <p:tag name="KSO_WM_UNIT_TYPE" val="m_i"/>
  <p:tag name="KSO_WM_UNIT_INDEX" val="1_4"/>
  <p:tag name="KSO_WM_UNIT_ID" val="diagram160268_3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268"/>
  <p:tag name="KSO_WM_UNIT_TYPE" val="m_i"/>
  <p:tag name="KSO_WM_UNIT_INDEX" val="1_5"/>
  <p:tag name="KSO_WM_UNIT_ID" val="diagram160268_3*m_i*1_5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TEM_CNT" val="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"/>
  <p:tag name="KSO_WM_UNIT_ID" val="258*l_i*1_1"/>
  <p:tag name="KSO_WM_UNIT_CLEAR" val="1"/>
  <p:tag name="KSO_WM_UNIT_LAYERLEVEL" val="1_1"/>
  <p:tag name="KSO_WM_BEAUTIFY_FLAG" val="#wm#"/>
  <p:tag name="KSO_WM_DIAGRAM_GROUP_CODE" val="l1-1"/>
  <p:tag name="KSO_WM_UNIT_FILL_FORE_SCHEMECOLOR_INDEX" val="8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"/>
  <p:tag name="KSO_WM_UNIT_ID" val="258*l_i*1_2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"/>
  <p:tag name="KSO_WM_UNIT_ID" val="258*l_i*1_3"/>
  <p:tag name="KSO_WM_UNIT_CLEAR" val="1"/>
  <p:tag name="KSO_WM_UNIT_LAYERLEVEL" val="1_1"/>
  <p:tag name="KSO_WM_BEAUTIFY_FLAG" val="#wm#"/>
  <p:tag name="KSO_WM_DIAGRAM_GROUP_CODE" val="l1-1"/>
  <p:tag name="KSO_WM_UNIT_FILL_FORE_SCHEMECOLOR_INDEX" val="7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4"/>
  <p:tag name="KSO_WM_UNIT_ID" val="258*l_i*1_4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i"/>
  <p:tag name="KSO_WM_UNIT_INDEX" val="1_4_1"/>
  <p:tag name="KSO_WM_UNIT_ID" val="diagram771_3*l_h_i*1_4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8"/>
  <p:tag name="KSO_WM_UNIT_LINE_FILL_TYPE" val="2"/>
  <p:tag name="KSO_WM_UNIT_TEXT_FILL_FORE_SCHEMECOLOR_INDEX" val="2"/>
  <p:tag name="KSO_WM_UNIT_TEXT_FILL_TYPE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5"/>
  <p:tag name="KSO_WM_UNIT_ID" val="258*l_i*1_5"/>
  <p:tag name="KSO_WM_UNIT_CLEAR" val="1"/>
  <p:tag name="KSO_WM_UNIT_LAYERLEVEL" val="1_1"/>
  <p:tag name="KSO_WM_BEAUTIFY_FLAG" val="#wm#"/>
  <p:tag name="KSO_WM_DIAGRAM_GROUP_CODE" val="l1-1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6"/>
  <p:tag name="KSO_WM_UNIT_ID" val="258*l_i*1_6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7"/>
  <p:tag name="KSO_WM_UNIT_ID" val="258*l_i*1_7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8"/>
  <p:tag name="KSO_WM_UNIT_ID" val="258*l_i*1_8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9"/>
  <p:tag name="KSO_WM_UNIT_ID" val="258*l_i*1_9"/>
  <p:tag name="KSO_WM_UNIT_CLEAR" val="1"/>
  <p:tag name="KSO_WM_UNIT_LAYERLEVEL" val="1_1"/>
  <p:tag name="KSO_WM_BEAUTIFY_FLAG" val="#wm#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0"/>
  <p:tag name="KSO_WM_UNIT_ID" val="258*l_i*1_10"/>
  <p:tag name="KSO_WM_UNIT_CLEAR" val="1"/>
  <p:tag name="KSO_WM_UNIT_LAYERLEVEL" val="1_1"/>
  <p:tag name="KSO_WM_BEAUTIFY_FLAG" val="#wm#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1"/>
  <p:tag name="KSO_WM_UNIT_ID" val="258*l_i*1_11"/>
  <p:tag name="KSO_WM_UNIT_CLEAR" val="1"/>
  <p:tag name="KSO_WM_UNIT_LAYERLEVEL" val="1_1"/>
  <p:tag name="KSO_WM_BEAUTIFY_FLAG" val="#wm#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2"/>
  <p:tag name="KSO_WM_UNIT_ID" val="258*l_i*1_12"/>
  <p:tag name="KSO_WM_UNIT_CLEAR" val="1"/>
  <p:tag name="KSO_WM_UNIT_LAYERLEVEL" val="1_1"/>
  <p:tag name="KSO_WM_BEAUTIFY_FLAG" val="#wm#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3"/>
  <p:tag name="KSO_WM_UNIT_ID" val="258*l_i*1_13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4"/>
  <p:tag name="KSO_WM_UNIT_ID" val="258*l_i*1_14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USESOURCEFORMAT_APPLY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x"/>
  <p:tag name="KSO_WM_UNIT_INDEX" val="1_4_1"/>
  <p:tag name="KSO_WM_UNIT_ID" val="diagram771_3*l_h_x*1_4_1"/>
  <p:tag name="KSO_WM_UNIT_LAYERLEVEL" val="1_1_1"/>
  <p:tag name="KSO_WM_BEAUTIFY_FLAG" val="#wm#"/>
  <p:tag name="KSO_WM_DIAGRAM_GROUP_CODE" val="l1-1"/>
  <p:tag name="KSO_WM_UNIT_VALUE" val="115*101"/>
  <p:tag name="KSO_WM_UNIT_HIGHLIGHT" val="0"/>
  <p:tag name="KSO_WM_UNIT_COMPATIBLE" val="0"/>
  <p:tag name="KSO_WM_UNIT_DIAGRAM_ISNUMVISUAL" val="0"/>
  <p:tag name="KSO_WM_UNIT_DIAGRAM_ISREFERUNIT" val="0"/>
  <p:tag name="KSO_WM_UNIT_FILL_FORE_SCHEMECOLOR_INDEX" val="8"/>
  <p:tag name="KSO_WM_UNIT_FILL_TYPE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5"/>
  <p:tag name="KSO_WM_UNIT_ID" val="258*l_i*1_15"/>
  <p:tag name="KSO_WM_UNIT_CLEAR" val="1"/>
  <p:tag name="KSO_WM_UNIT_LAYERLEVEL" val="1_1"/>
  <p:tag name="KSO_WM_BEAUTIFY_FLAG" val="#wm#"/>
  <p:tag name="KSO_WM_DIAGRAM_GROUP_CODE" val="l1-1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6"/>
  <p:tag name="KSO_WM_UNIT_ID" val="258*l_i*1_16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LINE_FORE_SCHEMECOLOR_INDEX" val="7"/>
  <p:tag name="KSO_WM_UNIT_LINE_FILL_TYPE" val="2"/>
  <p:tag name="KSO_WM_UNIT_USESOURCEFORMAT_APPLY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7"/>
  <p:tag name="KSO_WM_UNIT_ID" val="258*l_i*1_17"/>
  <p:tag name="KSO_WM_UNIT_CLEAR" val="1"/>
  <p:tag name="KSO_WM_UNIT_LAYERLEVEL" val="1_1"/>
  <p:tag name="KSO_WM_BEAUTIFY_FLAG" val="#wm#"/>
  <p:tag name="KSO_WM_DIAGRAM_GROUP_CODE" val="l1-1"/>
  <p:tag name="KSO_WM_UNIT_FILL_FORE_SCHEMECOLOR_INDEX" val="8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8"/>
  <p:tag name="KSO_WM_UNIT_ID" val="258*l_i*1_18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LINE_FORE_SCHEMECOLOR_INDEX" val="8"/>
  <p:tag name="KSO_WM_UNIT_LINE_FILL_TYPE" val="2"/>
  <p:tag name="KSO_WM_UNIT_USESOURCEFORMAT_APPLY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19"/>
  <p:tag name="KSO_WM_UNIT_ID" val="258*l_i*1_19"/>
  <p:tag name="KSO_WM_UNIT_CLEAR" val="1"/>
  <p:tag name="KSO_WM_UNIT_LAYERLEVEL" val="1_1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0"/>
  <p:tag name="KSO_WM_UNIT_ID" val="258*l_i*1_20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LINE_FORE_SCHEMECOLOR_INDEX" val="6"/>
  <p:tag name="KSO_WM_UNIT_LINE_FILL_TYPE" val="2"/>
  <p:tag name="KSO_WM_UNIT_USESOURCEFORMAT_APPLY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h_a"/>
  <p:tag name="KSO_WM_UNIT_INDEX" val="1_1_1"/>
  <p:tag name="KSO_WM_UNIT_ID" val="258*l_h_a*1_1_1"/>
  <p:tag name="KSO_WM_UNIT_CLEAR" val="1"/>
  <p:tag name="KSO_WM_UNIT_LAYERLEVEL" val="1_1_1"/>
  <p:tag name="KSO_WM_UNIT_VALUE" val="7"/>
  <p:tag name="KSO_WM_UNIT_HIGHLIGHT" val="0"/>
  <p:tag name="KSO_WM_UNIT_COMPATIBLE" val="0"/>
  <p:tag name="KSO_WM_UNIT_PRESET_TEXT" val="LOREM"/>
  <p:tag name="KSO_WM_BEAUTIFY_FLAG" val="#wm#"/>
  <p:tag name="KSO_WM_DIAGRAM_GROUP_CODE" val="l1-1"/>
  <p:tag name="KSO_WM_UNIT_TEXT_FILL_FORE_SCHEMECOLOR_INDEX" val="8"/>
  <p:tag name="KSO_WM_UNIT_TEXT_FILL_TYPE" val="1"/>
  <p:tag name="KSO_WM_UNIT_USESOURCEFORMAT_APPLY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h_a"/>
  <p:tag name="KSO_WM_UNIT_INDEX" val="1_2_1"/>
  <p:tag name="KSO_WM_UNIT_ID" val="258*l_h_a*1_2_1"/>
  <p:tag name="KSO_WM_UNIT_CLEAR" val="1"/>
  <p:tag name="KSO_WM_UNIT_LAYERLEVEL" val="1_1_1"/>
  <p:tag name="KSO_WM_UNIT_VALUE" val="7"/>
  <p:tag name="KSO_WM_UNIT_HIGHLIGHT" val="0"/>
  <p:tag name="KSO_WM_UNIT_COMPATIBLE" val="0"/>
  <p:tag name="KSO_WM_UNIT_PRESET_TEXT" val="LOREM"/>
  <p:tag name="KSO_WM_BEAUTIFY_FLAG" val="#wm#"/>
  <p:tag name="KSO_WM_DIAGRAM_GROUP_CODE" val="l1-1"/>
  <p:tag name="KSO_WM_UNIT_TEXT_FILL_FORE_SCHEMECOLOR_INDEX" val="7"/>
  <p:tag name="KSO_WM_UNIT_TEXT_FILL_TYPE" val="1"/>
  <p:tag name="KSO_WM_UNIT_USESOURCEFORMAT_APPLY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h_a"/>
  <p:tag name="KSO_WM_UNIT_INDEX" val="1_4_1"/>
  <p:tag name="KSO_WM_UNIT_ID" val="258*l_h_a*1_4_1"/>
  <p:tag name="KSO_WM_UNIT_CLEAR" val="1"/>
  <p:tag name="KSO_WM_UNIT_LAYERLEVEL" val="1_1_1"/>
  <p:tag name="KSO_WM_UNIT_VALUE" val="7"/>
  <p:tag name="KSO_WM_UNIT_HIGHLIGHT" val="0"/>
  <p:tag name="KSO_WM_UNIT_COMPATIBLE" val="0"/>
  <p:tag name="KSO_WM_UNIT_PRESET_TEXT" val="LOREM"/>
  <p:tag name="KSO_WM_BEAUTIFY_FLAG" val="#wm#"/>
  <p:tag name="KSO_WM_DIAGRAM_GROUP_CODE" val="l1-1"/>
  <p:tag name="KSO_WM_UNIT_TEXT_FILL_FORE_SCHEMECOLOR_INDEX" val="5"/>
  <p:tag name="KSO_WM_UNIT_TEXT_FILL_TYPE" val="1"/>
  <p:tag name="KSO_WM_UNIT_USESOURCEFORMAT_APPLY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98_3*i*26"/>
  <p:tag name="KSO_WM_TEMPLATE_CATEGORY" val="diagram"/>
  <p:tag name="KSO_WM_TEMPLATE_INDEX" val="798"/>
  <p:tag name="KSO_WM_UNIT_INDEX" val="2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a"/>
  <p:tag name="KSO_WM_UNIT_INDEX" val="1_4_1"/>
  <p:tag name="KSO_WM_UNIT_ID" val="diagram771_3*l_h_a*1_4_1"/>
  <p:tag name="KSO_WM_UNIT_LAYERLEVEL" val="1_1_1"/>
  <p:tag name="KSO_WM_UNIT_VALUE" val="5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8"/>
  <p:tag name="KSO_WM_UNIT_TEXT_FILL_TYPE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98_3*i*37"/>
  <p:tag name="KSO_WM_TEMPLATE_CATEGORY" val="diagram"/>
  <p:tag name="KSO_WM_TEMPLATE_INDEX" val="798"/>
  <p:tag name="KSO_WM_UNIT_INDEX" val="37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98_3*i*48"/>
  <p:tag name="KSO_WM_TEMPLATE_CATEGORY" val="diagram"/>
  <p:tag name="KSO_WM_TEMPLATE_INDEX" val="798"/>
  <p:tag name="KSO_WM_UNIT_INDEX" val="4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98_3*i*59"/>
  <p:tag name="KSO_WM_TEMPLATE_CATEGORY" val="diagram"/>
  <p:tag name="KSO_WM_TEMPLATE_INDEX" val="798"/>
  <p:tag name="KSO_WM_UNIT_INDEX" val="5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h_a"/>
  <p:tag name="KSO_WM_UNIT_INDEX" val="1_3_1"/>
  <p:tag name="KSO_WM_UNIT_ID" val="258*l_h_a*1_3_1"/>
  <p:tag name="KSO_WM_UNIT_CLEAR" val="1"/>
  <p:tag name="KSO_WM_UNIT_LAYERLEVEL" val="1_1_1"/>
  <p:tag name="KSO_WM_UNIT_VALUE" val="7"/>
  <p:tag name="KSO_WM_UNIT_HIGHLIGHT" val="0"/>
  <p:tag name="KSO_WM_UNIT_COMPATIBLE" val="0"/>
  <p:tag name="KSO_WM_UNIT_PRESET_TEXT" val="LOREM"/>
  <p:tag name="KSO_WM_BEAUTIFY_FLAG" val="#wm#"/>
  <p:tag name="KSO_WM_DIAGRAM_GROUP_CODE" val="l1-1"/>
  <p:tag name="KSO_WM_UNIT_TEXT_FILL_FORE_SCHEMECOLOR_INDEX" val="6"/>
  <p:tag name="KSO_WM_UNIT_TEXT_FILL_TYPE" val="1"/>
  <p:tag name="KSO_WM_UNIT_USESOURCEFORMAT_APPLY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6"/>
  <p:tag name="KSO_WM_UNIT_ID" val="258*l_i*1_36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7"/>
  <p:tag name="KSO_WM_UNIT_ID" val="258*l_i*1_37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8"/>
  <p:tag name="KSO_WM_UNIT_ID" val="258*l_i*1_38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9"/>
  <p:tag name="KSO_WM_UNIT_ID" val="258*l_i*1_39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40"/>
  <p:tag name="KSO_WM_UNIT_ID" val="258*l_i*1_40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1"/>
  <p:tag name="KSO_WM_UNIT_ID" val="258*l_i*1_31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1"/>
  <p:tag name="KSO_WM_UNIT_ID" val="diagram783_3*q_h_i*1_3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2"/>
  <p:tag name="KSO_WM_UNIT_TEXT_FILL_TYPE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2"/>
  <p:tag name="KSO_WM_UNIT_ID" val="258*l_i*1_32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3"/>
  <p:tag name="KSO_WM_UNIT_ID" val="258*l_i*1_33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4"/>
  <p:tag name="KSO_WM_UNIT_ID" val="258*l_i*1_34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5"/>
  <p:tag name="KSO_WM_UNIT_ID" val="258*l_i*1_35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6"/>
  <p:tag name="KSO_WM_UNIT_ID" val="258*l_i*1_26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7"/>
  <p:tag name="KSO_WM_UNIT_ID" val="258*l_i*1_27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8"/>
  <p:tag name="KSO_WM_UNIT_ID" val="258*l_i*1_28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9"/>
  <p:tag name="KSO_WM_UNIT_ID" val="258*l_i*1_29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30"/>
  <p:tag name="KSO_WM_UNIT_ID" val="258*l_i*1_30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1"/>
  <p:tag name="KSO_WM_UNIT_ID" val="258*l_i*1_21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x"/>
  <p:tag name="KSO_WM_UNIT_INDEX" val="1_3_1"/>
  <p:tag name="KSO_WM_UNIT_ID" val="diagram783_3*q_h_x*1_3_1"/>
  <p:tag name="KSO_WM_UNIT_LAYERLEVEL" val="1_1_1"/>
  <p:tag name="KSO_WM_BEAUTIFY_FLAG" val="#wm#"/>
  <p:tag name="KSO_WM_DIAGRAM_GROUP_CODE" val="q1-1"/>
  <p:tag name="KSO_WM_UNIT_VALUE" val="121*117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2"/>
  <p:tag name="KSO_WM_UNIT_ID" val="258*l_i*1_22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3"/>
  <p:tag name="KSO_WM_UNIT_ID" val="258*l_i*1_23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4"/>
  <p:tag name="KSO_WM_UNIT_ID" val="258*l_i*1_24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98"/>
  <p:tag name="KSO_WM_UNIT_TYPE" val="l_i"/>
  <p:tag name="KSO_WM_UNIT_INDEX" val="1_25"/>
  <p:tag name="KSO_WM_UNIT_ID" val="258*l_i*1_25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82_1*i*1"/>
  <p:tag name="KSO_WM_TEMPLATE_CATEGORY" val="diagram"/>
  <p:tag name="KSO_WM_TEMPLATE_INDEX" val="782"/>
  <p:tag name="KSO_WM_UNIT_INDEX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82_1*i*20"/>
  <p:tag name="KSO_WM_TEMPLATE_CATEGORY" val="diagram"/>
  <p:tag name="KSO_WM_TEMPLATE_INDEX" val="782"/>
  <p:tag name="KSO_WM_UNIT_INDEX" val="2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4"/>
  <p:tag name="KSO_WM_UNIT_HIGHLIGHT" val="0"/>
  <p:tag name="KSO_WM_UNIT_COMPATIBLE" val="0"/>
  <p:tag name="KSO_WM_BEAUTIFY_FLAG" val="#wm#"/>
  <p:tag name="KSO_WM_UNIT_PRESET_TEXT_INDEX" val="4"/>
  <p:tag name="KSO_WM_UNIT_PRESET_TEXT_LEN" val="35"/>
  <p:tag name="KSO_WM_DIAGRAM_GROUP_CODE" val="l1-1"/>
  <p:tag name="KSO_WM_UNIT_TEXT_FILL_FORE_SCHEMECOLOR_INDEX" val="13"/>
  <p:tag name="KSO_WM_UNIT_TEXT_FILL_TYPE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82_1*i*40"/>
  <p:tag name="KSO_WM_TEMPLATE_CATEGORY" val="diagram"/>
  <p:tag name="KSO_WM_TEMPLATE_INDEX" val="782"/>
  <p:tag name="KSO_WM_UNIT_INDEX" val="4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h_f"/>
  <p:tag name="KSO_WM_UNIT_INDEX" val="1_2_1"/>
  <p:tag name="KSO_WM_UNIT_ID" val="256*l_h_f*1_2_1"/>
  <p:tag name="KSO_WM_UNIT_CLEAR" val="1"/>
  <p:tag name="KSO_WM_UNIT_LAYERLEVEL" val="1_1_1"/>
  <p:tag name="KSO_WM_UNIT_VALUE" val="14"/>
  <p:tag name="KSO_WM_UNIT_HIGHLIGHT" val="0"/>
  <p:tag name="KSO_WM_UNIT_COMPATIBLE" val="0"/>
  <p:tag name="KSO_WM_BEAUTIFY_FLAG" val="#wm#"/>
  <p:tag name="KSO_WM_UNIT_PRESET_TEXT_INDEX" val="4"/>
  <p:tag name="KSO_WM_UNIT_PRESET_TEXT_LEN" val="35"/>
  <p:tag name="KSO_WM_DIAGRAM_GROUP_CODE" val="l1-1"/>
  <p:tag name="KSO_WM_UNIT_TEXT_FILL_FORE_SCHEMECOLOR_INDEX" val="13"/>
  <p:tag name="KSO_WM_UNIT_TEXT_FILL_TYPE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82_1*i*60"/>
  <p:tag name="KSO_WM_TEMPLATE_CATEGORY" val="diagram"/>
  <p:tag name="KSO_WM_TEMPLATE_INDEX" val="782"/>
  <p:tag name="KSO_WM_UNIT_INDEX" val="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2_4"/>
  <p:tag name="KSO_WM_UNIT_ID" val="diagram783_3*q_h_i*1_2_4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8"/>
  <p:tag name="KSO_WM_UNIT_FILL_TYPE" val="1"/>
  <p:tag name="KSO_WM_UNIT_TEXT_FILL_FORE_SCHEMECOLOR_INDEX" val="2"/>
  <p:tag name="KSO_WM_UNIT_TEXT_FILL_TYPE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h_f"/>
  <p:tag name="KSO_WM_UNIT_INDEX" val="1_3_1"/>
  <p:tag name="KSO_WM_UNIT_ID" val="256*l_h_f*1_3_1"/>
  <p:tag name="KSO_WM_UNIT_CLEAR" val="1"/>
  <p:tag name="KSO_WM_UNIT_LAYERLEVEL" val="1_1_1"/>
  <p:tag name="KSO_WM_UNIT_VALUE" val="14"/>
  <p:tag name="KSO_WM_UNIT_HIGHLIGHT" val="0"/>
  <p:tag name="KSO_WM_UNIT_COMPATIBLE" val="0"/>
  <p:tag name="KSO_WM_BEAUTIFY_FLAG" val="#wm#"/>
  <p:tag name="KSO_WM_UNIT_PRESET_TEXT_INDEX" val="4"/>
  <p:tag name="KSO_WM_UNIT_PRESET_TEXT_LEN" val="35"/>
  <p:tag name="KSO_WM_DIAGRAM_GROUP_CODE" val="l1-1"/>
  <p:tag name="KSO_WM_UNIT_TEXT_FILL_FORE_SCHEMECOLOR_INDEX" val="13"/>
  <p:tag name="KSO_WM_UNIT_TEXT_FILL_TYPE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82_1*i*80"/>
  <p:tag name="KSO_WM_TEMPLATE_CATEGORY" val="diagram"/>
  <p:tag name="KSO_WM_TEMPLATE_INDEX" val="782"/>
  <p:tag name="KSO_WM_UNIT_INDEX" val="8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h_f"/>
  <p:tag name="KSO_WM_UNIT_INDEX" val="1_4_1"/>
  <p:tag name="KSO_WM_UNIT_ID" val="256*l_h_f*1_4_1"/>
  <p:tag name="KSO_WM_UNIT_CLEAR" val="1"/>
  <p:tag name="KSO_WM_UNIT_LAYERLEVEL" val="1_1_1"/>
  <p:tag name="KSO_WM_UNIT_VALUE" val="14"/>
  <p:tag name="KSO_WM_UNIT_HIGHLIGHT" val="0"/>
  <p:tag name="KSO_WM_UNIT_COMPATIBLE" val="0"/>
  <p:tag name="KSO_WM_BEAUTIFY_FLAG" val="#wm#"/>
  <p:tag name="KSO_WM_UNIT_PRESET_TEXT_INDEX" val="4"/>
  <p:tag name="KSO_WM_UNIT_PRESET_TEXT_LEN" val="35"/>
  <p:tag name="KSO_WM_DIAGRAM_GROUP_CODE" val="l1-1"/>
  <p:tag name="KSO_WM_UNIT_TEXT_FILL_FORE_SCHEMECOLOR_INDEX" val="13"/>
  <p:tag name="KSO_WM_UNIT_TEXT_FILL_TYPE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82_1*i*100"/>
  <p:tag name="KSO_WM_TEMPLATE_CATEGORY" val="diagram"/>
  <p:tag name="KSO_WM_TEMPLATE_INDEX" val="782"/>
  <p:tag name="KSO_WM_UNIT_INDEX" val="10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h_f"/>
  <p:tag name="KSO_WM_UNIT_INDEX" val="1_5_1"/>
  <p:tag name="KSO_WM_UNIT_ID" val="256*l_h_f*1_5_1"/>
  <p:tag name="KSO_WM_UNIT_CLEAR" val="1"/>
  <p:tag name="KSO_WM_UNIT_LAYERLEVEL" val="1_1_1"/>
  <p:tag name="KSO_WM_UNIT_VALUE" val="14"/>
  <p:tag name="KSO_WM_UNIT_HIGHLIGHT" val="0"/>
  <p:tag name="KSO_WM_UNIT_COMPATIBLE" val="0"/>
  <p:tag name="KSO_WM_BEAUTIFY_FLAG" val="#wm#"/>
  <p:tag name="KSO_WM_UNIT_PRESET_TEXT_INDEX" val="4"/>
  <p:tag name="KSO_WM_UNIT_PRESET_TEXT_LEN" val="35"/>
  <p:tag name="KSO_WM_DIAGRAM_GROUP_CODE" val="l1-1"/>
  <p:tag name="KSO_WM_UNIT_TEXT_FILL_FORE_SCHEMECOLOR_INDEX" val="13"/>
  <p:tag name="KSO_WM_UNIT_TEXT_FILL_TYPE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h_f"/>
  <p:tag name="KSO_WM_UNIT_INDEX" val="1_6_1"/>
  <p:tag name="KSO_WM_UNIT_ID" val="256*l_h_f*1_6_1"/>
  <p:tag name="KSO_WM_UNIT_CLEAR" val="1"/>
  <p:tag name="KSO_WM_UNIT_LAYERLEVEL" val="1_1_1"/>
  <p:tag name="KSO_WM_UNIT_VALUE" val="14"/>
  <p:tag name="KSO_WM_UNIT_HIGHLIGHT" val="0"/>
  <p:tag name="KSO_WM_UNIT_COMPATIBLE" val="0"/>
  <p:tag name="KSO_WM_BEAUTIFY_FLAG" val="#wm#"/>
  <p:tag name="KSO_WM_UNIT_PRESET_TEXT_INDEX" val="4"/>
  <p:tag name="KSO_WM_UNIT_PRESET_TEXT_LEN" val="35"/>
  <p:tag name="KSO_WM_DIAGRAM_GROUP_CODE" val="l1-1"/>
  <p:tag name="KSO_WM_UNIT_TEXT_FILL_FORE_SCHEMECOLOR_INDEX" val="13"/>
  <p:tag name="KSO_WM_UNIT_TEXT_FILL_TYPE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6"/>
  <p:tag name="KSO_WM_UNIT_ID" val="256*l_i*1_46"/>
  <p:tag name="KSO_WM_UNIT_CLEAR" val="1"/>
  <p:tag name="KSO_WM_UNIT_LAYERLEVEL" val="1_1"/>
  <p:tag name="KSO_WM_BEAUTIFY_FLAG" val="#wm#"/>
  <p:tag name="KSO_WM_DIAGRAM_GROUP_CODE" val="l1-1"/>
  <p:tag name="KSO_WM_UNIT_FILL_FORE_SCHEMECOLOR_INDEX" val="9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7"/>
  <p:tag name="KSO_WM_UNIT_ID" val="256*l_i*1_47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8"/>
  <p:tag name="KSO_WM_UNIT_ID" val="256*l_i*1_48"/>
  <p:tag name="KSO_WM_UNIT_CLEAR" val="1"/>
  <p:tag name="KSO_WM_UNIT_LAYERLEVEL" val="1_1"/>
  <p:tag name="KSO_WM_BEAUTIFY_FLAG" val="#wm#"/>
  <p:tag name="KSO_WM_DIAGRAM_GROUP_CODE" val="l1-1"/>
  <p:tag name="KSO_WM_UNIT_TEXT_FILL_FORE_SCHEMECOLOR_INDEX" val="9"/>
  <p:tag name="KSO_WM_UNIT_TEXT_FILL_TYPE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54"/>
  <p:tag name="KSO_WM_UNIT_ID" val="256*l_i*1_54"/>
  <p:tag name="KSO_WM_UNIT_CLEAR" val="1"/>
  <p:tag name="KSO_WM_UNIT_LAYERLEVEL" val="1_1"/>
  <p:tag name="KSO_WM_BEAUTIFY_FLAG" val="#wm#"/>
  <p:tag name="KSO_WM_DIAGRAM_GROUP_CODE" val="l1-1"/>
  <p:tag name="KSO_WM_UNIT_FILL_FORE_SCHEMECOLOR_INDEX" val="9"/>
  <p:tag name="KSO_WM_UNIT_FILL_TYP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x"/>
  <p:tag name="KSO_WM_UNIT_INDEX" val="1_2_1"/>
  <p:tag name="KSO_WM_UNIT_ID" val="diagram783_3*q_h_x*1_2_1"/>
  <p:tag name="KSO_WM_UNIT_LAYERLEVEL" val="1_1_1"/>
  <p:tag name="KSO_WM_BEAUTIFY_FLAG" val="#wm#"/>
  <p:tag name="KSO_WM_DIAGRAM_GROUP_CODE" val="q1-1"/>
  <p:tag name="KSO_WM_UNIT_VALUE" val="152*117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52"/>
  <p:tag name="KSO_WM_UNIT_ID" val="256*l_i*1_52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53"/>
  <p:tag name="KSO_WM_UNIT_ID" val="256*l_i*1_53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9"/>
  <p:tag name="KSO_WM_UNIT_ID" val="256*l_i*1_49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50"/>
  <p:tag name="KSO_WM_UNIT_ID" val="256*l_i*1_50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51"/>
  <p:tag name="KSO_WM_UNIT_ID" val="256*l_i*1_51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7"/>
  <p:tag name="KSO_WM_UNIT_ID" val="256*l_i*1_37"/>
  <p:tag name="KSO_WM_UNIT_CLEAR" val="1"/>
  <p:tag name="KSO_WM_UNIT_LAYERLEVEL" val="1_1"/>
  <p:tag name="KSO_WM_BEAUTIFY_FLAG" val="#wm#"/>
  <p:tag name="KSO_WM_DIAGRAM_GROUP_CODE" val="l1-1"/>
  <p:tag name="KSO_WM_UNIT_FILL_FORE_SCHEMECOLOR_INDEX" val="8"/>
  <p:tag name="KSO_WM_UNIT_FILL_TYPE" val="1"/>
  <p:tag name="KSO_WM_UNIT_LINE_FORE_SCHEMECOLOR_INDEX" val="14"/>
  <p:tag name="KSO_WM_UNIT_LINE_FILL_TYPE" val="2"/>
  <p:tag name="KSO_WM_UNIT_TEXT_FILL_FORE_SCHEMECOLOR_INDEX" val="5"/>
  <p:tag name="KSO_WM_UNIT_TEXT_FILL_TYPE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8"/>
  <p:tag name="KSO_WM_UNIT_ID" val="256*l_i*1_38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9"/>
  <p:tag name="KSO_WM_UNIT_ID" val="256*l_i*1_39"/>
  <p:tag name="KSO_WM_UNIT_CLEAR" val="1"/>
  <p:tag name="KSO_WM_UNIT_LAYERLEVEL" val="1_1"/>
  <p:tag name="KSO_WM_BEAUTIFY_FLAG" val="#wm#"/>
  <p:tag name="KSO_WM_DIAGRAM_GROUP_CODE" val="l1-1"/>
  <p:tag name="KSO_WM_UNIT_TEXT_FILL_FORE_SCHEMECOLOR_INDEX" val="8"/>
  <p:tag name="KSO_WM_UNIT_TEXT_FILL_TYPE" val="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5"/>
  <p:tag name="KSO_WM_UNIT_ID" val="256*l_i*1_45"/>
  <p:tag name="KSO_WM_UNIT_CLEAR" val="1"/>
  <p:tag name="KSO_WM_UNIT_LAYERLEVEL" val="1_1"/>
  <p:tag name="KSO_WM_BEAUTIFY_FLAG" val="#wm#"/>
  <p:tag name="KSO_WM_DIAGRAM_GROUP_CODE" val="l1-1"/>
  <p:tag name="KSO_WM_UNIT_FILL_FORE_SCHEMECOLOR_INDEX" val="8"/>
  <p:tag name="KSO_WM_UNIT_FILL_TYPE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3"/>
  <p:tag name="KSO_WM_UNIT_ID" val="256*l_i*1_43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4_4"/>
  <p:tag name="KSO_WM_UNIT_ID" val="diagram783_3*q_h_i*1_4_4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4"/>
  <p:tag name="KSO_WM_UNIT_ID" val="256*l_i*1_44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0"/>
  <p:tag name="KSO_WM_UNIT_ID" val="256*l_i*1_40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1"/>
  <p:tag name="KSO_WM_UNIT_ID" val="256*l_i*1_41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2"/>
  <p:tag name="KSO_WM_UNIT_ID" val="256*l_i*1_42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8"/>
  <p:tag name="KSO_WM_UNIT_ID" val="256*l_i*1_28"/>
  <p:tag name="KSO_WM_UNIT_CLEAR" val="1"/>
  <p:tag name="KSO_WM_UNIT_LAYERLEVEL" val="1_1"/>
  <p:tag name="KSO_WM_BEAUTIFY_FLAG" val="#wm#"/>
  <p:tag name="KSO_WM_DIAGRAM_GROUP_CODE" val="l1-1"/>
  <p:tag name="KSO_WM_UNIT_FILL_FORE_SCHEMECOLOR_INDEX" val="7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9"/>
  <p:tag name="KSO_WM_UNIT_ID" val="256*l_i*1_29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0"/>
  <p:tag name="KSO_WM_UNIT_ID" val="256*l_i*1_30"/>
  <p:tag name="KSO_WM_UNIT_CLEAR" val="1"/>
  <p:tag name="KSO_WM_UNIT_LAYERLEVEL" val="1_1"/>
  <p:tag name="KSO_WM_BEAUTIFY_FLAG" val="#wm#"/>
  <p:tag name="KSO_WM_DIAGRAM_GROUP_CODE" val="l1-1"/>
  <p:tag name="KSO_WM_UNIT_TEXT_FILL_FORE_SCHEMECOLOR_INDEX" val="7"/>
  <p:tag name="KSO_WM_UNIT_TEXT_FILL_TYPE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6"/>
  <p:tag name="KSO_WM_UNIT_ID" val="256*l_i*1_36"/>
  <p:tag name="KSO_WM_UNIT_CLEAR" val="1"/>
  <p:tag name="KSO_WM_UNIT_LAYERLEVEL" val="1_1"/>
  <p:tag name="KSO_WM_BEAUTIFY_FLAG" val="#wm#"/>
  <p:tag name="KSO_WM_DIAGRAM_GROUP_CODE" val="l1-1"/>
  <p:tag name="KSO_WM_UNIT_FILL_FORE_SCHEMECOLOR_INDEX" val="7"/>
  <p:tag name="KSO_WM_UNIT_FILL_TYPE" val="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4"/>
  <p:tag name="KSO_WM_UNIT_ID" val="256*l_i*1_34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5"/>
  <p:tag name="KSO_WM_UNIT_ID" val="256*l_i*1_35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x"/>
  <p:tag name="KSO_WM_UNIT_INDEX" val="1_4_1"/>
  <p:tag name="KSO_WM_UNIT_ID" val="diagram783_3*q_h_x*1_4_1"/>
  <p:tag name="KSO_WM_UNIT_LAYERLEVEL" val="1_1_1"/>
  <p:tag name="KSO_WM_BEAUTIFY_FLAG" val="#wm#"/>
  <p:tag name="KSO_WM_DIAGRAM_GROUP_CODE" val="q1-1"/>
  <p:tag name="KSO_WM_UNIT_VALUE" val="167*10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1"/>
  <p:tag name="KSO_WM_UNIT_ID" val="256*l_i*1_31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2"/>
  <p:tag name="KSO_WM_UNIT_ID" val="256*l_i*1_32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3"/>
  <p:tag name="KSO_WM_UNIT_ID" val="256*l_i*1_33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9"/>
  <p:tag name="KSO_WM_UNIT_ID" val="256*l_i*1_19"/>
  <p:tag name="KSO_WM_UNIT_CLEAR" val="1"/>
  <p:tag name="KSO_WM_UNIT_LAYERLEVEL" val="1_1"/>
  <p:tag name="KSO_WM_BEAUTIFY_FLAG" val="#wm#"/>
  <p:tag name="KSO_WM_DIAGRAM_GROUP_CODE" val="l1-1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0"/>
  <p:tag name="KSO_WM_UNIT_ID" val="256*l_i*1_20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1"/>
  <p:tag name="KSO_WM_UNIT_ID" val="256*l_i*1_21"/>
  <p:tag name="KSO_WM_UNIT_CLEAR" val="1"/>
  <p:tag name="KSO_WM_UNIT_LAYERLEVEL" val="1_1"/>
  <p:tag name="KSO_WM_BEAUTIFY_FLAG" val="#wm#"/>
  <p:tag name="KSO_WM_DIAGRAM_GROUP_CODE" val="l1-1"/>
  <p:tag name="KSO_WM_UNIT_TEXT_FILL_FORE_SCHEMECOLOR_INDEX" val="6"/>
  <p:tag name="KSO_WM_UNIT_TEXT_FILL_TYPE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7"/>
  <p:tag name="KSO_WM_UNIT_ID" val="256*l_i*1_27"/>
  <p:tag name="KSO_WM_UNIT_CLEAR" val="1"/>
  <p:tag name="KSO_WM_UNIT_LAYERLEVEL" val="1_1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5"/>
  <p:tag name="KSO_WM_UNIT_ID" val="256*l_i*1_25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6"/>
  <p:tag name="KSO_WM_UNIT_ID" val="256*l_i*1_26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2"/>
  <p:tag name="KSO_WM_UNIT_ID" val="256*l_i*1_22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i"/>
  <p:tag name="KSO_WM_UNIT_INDEX" val="1_1_1"/>
  <p:tag name="KSO_WM_UNIT_ID" val="diagram771_3*l_h_i*1_1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4"/>
  <p:tag name="KSO_WM_UNIT_ID" val="diagram783_3*q_h_i*1_1_4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3"/>
  <p:tag name="KSO_WM_UNIT_ID" val="256*l_i*1_23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4"/>
  <p:tag name="KSO_WM_UNIT_ID" val="256*l_i*1_24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0"/>
  <p:tag name="KSO_WM_UNIT_ID" val="256*l_i*1_10"/>
  <p:tag name="KSO_WM_UNIT_CLEAR" val="1"/>
  <p:tag name="KSO_WM_UNIT_LAYERLEVEL" val="1_1"/>
  <p:tag name="KSO_WM_BEAUTIFY_FLAG" val="#wm#"/>
  <p:tag name="KSO_WM_DIAGRAM_GROUP_CODE" val="l1-1"/>
  <p:tag name="KSO_WM_UNIT_FILL_FORE_SCHEMECOLOR_INDEX" val="10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1"/>
  <p:tag name="KSO_WM_UNIT_ID" val="256*l_i*1_11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2"/>
  <p:tag name="KSO_WM_UNIT_ID" val="256*l_i*1_12"/>
  <p:tag name="KSO_WM_UNIT_CLEAR" val="1"/>
  <p:tag name="KSO_WM_UNIT_LAYERLEVEL" val="1_1"/>
  <p:tag name="KSO_WM_BEAUTIFY_FLAG" val="#wm#"/>
  <p:tag name="KSO_WM_DIAGRAM_GROUP_CODE" val="l1-1"/>
  <p:tag name="KSO_WM_UNIT_TEXT_FILL_FORE_SCHEMECOLOR_INDEX" val="10"/>
  <p:tag name="KSO_WM_UNIT_TEXT_FILL_TYPE" val="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8"/>
  <p:tag name="KSO_WM_UNIT_ID" val="256*l_i*1_18"/>
  <p:tag name="KSO_WM_UNIT_CLEAR" val="1"/>
  <p:tag name="KSO_WM_UNIT_LAYERLEVEL" val="1_1"/>
  <p:tag name="KSO_WM_BEAUTIFY_FLAG" val="#wm#"/>
  <p:tag name="KSO_WM_DIAGRAM_GROUP_CODE" val="l1-1"/>
  <p:tag name="KSO_WM_UNIT_FILL_FORE_SCHEMECOLOR_INDEX" val="10"/>
  <p:tag name="KSO_WM_UNIT_FILL_TYPE" val="1"/>
  <p:tag name="KSO_WM_UNIT_TEXT_FILL_FORE_SCHEMECOLOR_INDEX" val="13"/>
  <p:tag name="KSO_WM_UNIT_TEXT_FILL_TYPE" val="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6"/>
  <p:tag name="KSO_WM_UNIT_ID" val="256*l_i*1_16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7"/>
  <p:tag name="KSO_WM_UNIT_ID" val="256*l_i*1_17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3"/>
  <p:tag name="KSO_WM_UNIT_ID" val="256*l_i*1_13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4"/>
  <p:tag name="KSO_WM_UNIT_ID" val="256*l_i*1_14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x"/>
  <p:tag name="KSO_WM_UNIT_INDEX" val="1_1_1"/>
  <p:tag name="KSO_WM_UNIT_ID" val="diagram783_3*q_h_x*1_1_1"/>
  <p:tag name="KSO_WM_UNIT_LAYERLEVEL" val="1_1_1"/>
  <p:tag name="KSO_WM_BEAUTIFY_FLAG" val="#wm#"/>
  <p:tag name="KSO_WM_DIAGRAM_GROUP_CODE" val="q1-1"/>
  <p:tag name="KSO_WM_UNIT_VALUE" val="156*15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5"/>
  <p:tag name="KSO_WM_UNIT_ID" val="256*l_i*1_15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2"/>
  <p:tag name="KSO_WM_UNIT_ID" val="256*l_i*1_2"/>
  <p:tag name="KSO_WM_UNIT_CLEAR" val="1"/>
  <p:tag name="KSO_WM_UNIT_LAYERLEVEL" val="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3"/>
  <p:tag name="KSO_WM_UNIT_ID" val="256*l_i*1_3"/>
  <p:tag name="KSO_WM_UNIT_CLEAR" val="1"/>
  <p:tag name="KSO_WM_UNIT_LAYERLEVEL" val="1_1"/>
  <p:tag name="KSO_WM_BEAUTIFY_FLAG" val="#wm#"/>
  <p:tag name="KSO_WM_DIAGRAM_GROUP_CODE" val="l1-1"/>
  <p:tag name="KSO_WM_UNIT_TEXT_FILL_FORE_SCHEMECOLOR_INDEX" val="5"/>
  <p:tag name="KSO_WM_UNIT_TEXT_FILL_TYPE" val="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4"/>
  <p:tag name="KSO_WM_UNIT_ID" val="256*l_i*1_4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8"/>
  <p:tag name="KSO_WM_UNIT_ID" val="256*l_i*1_8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9"/>
  <p:tag name="KSO_WM_UNIT_ID" val="256*l_i*1_9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5"/>
  <p:tag name="KSO_WM_UNIT_ID" val="256*l_i*1_5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6"/>
  <p:tag name="KSO_WM_UNIT_ID" val="256*l_i*1_6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82"/>
  <p:tag name="KSO_WM_UNIT_TYPE" val="l_i"/>
  <p:tag name="KSO_WM_UNIT_INDEX" val="1_7"/>
  <p:tag name="KSO_WM_UNIT_ID" val="256*l_i*1_7"/>
  <p:tag name="KSO_WM_UNIT_CLEAR" val="1"/>
  <p:tag name="KSO_WM_UNIT_LAYERLEVEL" val="1_1"/>
  <p:tag name="KSO_WM_BEAUTIFY_FLAG" val="#wm#"/>
  <p:tag name="KSO_WM_DIAGRAM_GROUP_CODE" val="l1-1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5"/>
  <p:tag name="KSO_WM_UNIT_ID" val="diagram783_3*q_h_i*1_1_5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1_1"/>
  <p:tag name="KSO_WM_UNIT_ID" val="diagram768_5*l_h_i*1_1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TEXT_FILL_FORE_SCHEMECOLOR_INDEX" val="14"/>
  <p:tag name="KSO_WM_UNIT_TEXT_FILL_TYPE" val="1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4_2"/>
  <p:tag name="KSO_WM_UNIT_ID" val="diagram768_5*l_h_i*1_4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TEXT_FILL_FORE_SCHEMECOLOR_INDEX" val="14"/>
  <p:tag name="KSO_WM_UNIT_TEXT_FILL_TYPE" val="1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f"/>
  <p:tag name="KSO_WM_UNIT_INDEX" val="1_1_2"/>
  <p:tag name="KSO_WM_UNIT_ID" val="diagram768_5*l_h_f*1_1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PRESET_TEXT" val="35%"/>
  <p:tag name="KSO_WM_UNIT_NOCLEAR" val="0"/>
  <p:tag name="KSO_WM_UNIT_VALUE" val="5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f"/>
  <p:tag name="KSO_WM_UNIT_INDEX" val="1_4_2"/>
  <p:tag name="KSO_WM_UNIT_ID" val="diagram768_5*l_h_f*1_4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PRESET_TEXT" val="15%"/>
  <p:tag name="KSO_WM_UNIT_NOCLEAR" val="0"/>
  <p:tag name="KSO_WM_UNIT_VALUE" val="5"/>
  <p:tag name="KSO_WM_UNIT_FILL_FORE_SCHEMECOLOR_INDEX" val="8"/>
  <p:tag name="KSO_WM_UNIT_FILL_TYPE" val="1"/>
  <p:tag name="KSO_WM_UNIT_TEXT_FILL_FORE_SCHEMECOLOR_INDEX" val="14"/>
  <p:tag name="KSO_WM_UNIT_TEXT_FILL_TYPE" val="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2_3"/>
  <p:tag name="KSO_WM_UNIT_ID" val="diagram768_5*l_h_i*1_2_3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TEXT_FILL_FORE_SCHEMECOLOR_INDEX" val="14"/>
  <p:tag name="KSO_WM_UNIT_TEXT_FILL_TYPE" val="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5_3"/>
  <p:tag name="KSO_WM_UNIT_ID" val="diagram768_5*l_h_i*1_5_3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TEXT_FILL_FORE_SCHEMECOLOR_INDEX" val="14"/>
  <p:tag name="KSO_WM_UNIT_TEXT_FILL_TYPE" val="1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f"/>
  <p:tag name="KSO_WM_UNIT_INDEX" val="1_2_2"/>
  <p:tag name="KSO_WM_UNIT_ID" val="diagram768_5*l_h_f*1_2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PRESET_TEXT" val="10%"/>
  <p:tag name="KSO_WM_UNIT_NOCLEAR" val="0"/>
  <p:tag name="KSO_WM_UNIT_VALUE" val="5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f"/>
  <p:tag name="KSO_WM_UNIT_INDEX" val="1_5_2"/>
  <p:tag name="KSO_WM_UNIT_ID" val="diagram768_5*l_h_f*1_5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PRESET_TEXT" val="75%"/>
  <p:tag name="KSO_WM_UNIT_NOCLEAR" val="0"/>
  <p:tag name="KSO_WM_UNIT_VALUE" val="5"/>
  <p:tag name="KSO_WM_UNIT_FILL_FORE_SCHEMECOLOR_INDEX" val="9"/>
  <p:tag name="KSO_WM_UNIT_FILL_TYPE" val="1"/>
  <p:tag name="KSO_WM_UNIT_TEXT_FILL_FORE_SCHEMECOLOR_INDEX" val="14"/>
  <p:tag name="KSO_WM_UNIT_TEXT_FILL_TYPE" val="1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3_4"/>
  <p:tag name="KSO_WM_UNIT_ID" val="diagram768_5*l_h_i*1_3_4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TEXT_FILL_FORE_SCHEMECOLOR_INDEX" val="14"/>
  <p:tag name="KSO_WM_UNIT_TEXT_FILL_TYPE" val="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6_1"/>
  <p:tag name="KSO_WM_UNIT_ID" val="diagram768_5*l_h_i*1_6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TEXT_FILL_FORE_SCHEMECOLOR_INDEX" val="14"/>
  <p:tag name="KSO_WM_UNIT_TEXT_FILL_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4_1"/>
  <p:tag name="KSO_WM_UNIT_ID" val="diagram783_3*q_h_i*1_4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f"/>
  <p:tag name="KSO_WM_UNIT_INDEX" val="1_6_2"/>
  <p:tag name="KSO_WM_UNIT_ID" val="diagram768_5*l_h_f*1_6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PRESET_TEXT" val="20%"/>
  <p:tag name="KSO_WM_UNIT_NOCLEAR" val="0"/>
  <p:tag name="KSO_WM_UNIT_VALUE" val="5"/>
  <p:tag name="KSO_WM_UNIT_FILL_FORE_SCHEMECOLOR_INDEX" val="10"/>
  <p:tag name="KSO_WM_UNIT_FILL_TYPE" val="1"/>
  <p:tag name="KSO_WM_UNIT_TEXT_FILL_FORE_SCHEMECOLOR_INDEX" val="14"/>
  <p:tag name="KSO_WM_UNIT_TEXT_FILL_TYPE" val="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f"/>
  <p:tag name="KSO_WM_UNIT_INDEX" val="1_3_2"/>
  <p:tag name="KSO_WM_UNIT_ID" val="diagram768_5*l_h_f*1_3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PRESET_TEXT" val="40%"/>
  <p:tag name="KSO_WM_UNIT_NOCLEAR" val="0"/>
  <p:tag name="KSO_WM_UNIT_VALUE" val="5"/>
  <p:tag name="KSO_WM_UNIT_FILL_FORE_SCHEMECOLOR_INDEX" val="7"/>
  <p:tag name="KSO_WM_UNIT_FILL_TYPE" val="1"/>
  <p:tag name="KSO_WM_UNIT_TEXT_FILL_FORE_SCHEMECOLOR_INDEX" val="14"/>
  <p:tag name="KSO_WM_UNIT_TEXT_FILL_TYPE" val="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x"/>
  <p:tag name="KSO_WM_UNIT_INDEX" val="1_1_1"/>
  <p:tag name="KSO_WM_UNIT_ID" val="diagram768_5*l_h_x*1_1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VALUE" val="88*103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x"/>
  <p:tag name="KSO_WM_UNIT_INDEX" val="1_4_1"/>
  <p:tag name="KSO_WM_UNIT_ID" val="diagram768_5*l_h_x*1_4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VALUE" val="90*103"/>
  <p:tag name="KSO_WM_UNIT_FILL_FORE_SCHEMECOLOR_INDEX" val="8"/>
  <p:tag name="KSO_WM_UNIT_FILL_TYPE" val="1"/>
  <p:tag name="KSO_WM_UNIT_TEXT_FILL_FORE_SCHEMECOLOR_INDEX" val="14"/>
  <p:tag name="KSO_WM_UNIT_TEXT_FILL_TYPE" val="1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x"/>
  <p:tag name="KSO_WM_UNIT_INDEX" val="1_2_1"/>
  <p:tag name="KSO_WM_UNIT_ID" val="diagram768_5*l_h_x*1_2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VALUE" val="90*9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x"/>
  <p:tag name="KSO_WM_UNIT_INDEX" val="1_5_1"/>
  <p:tag name="KSO_WM_UNIT_ID" val="diagram768_5*l_h_x*1_5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VALUE" val="95*63"/>
  <p:tag name="KSO_WM_UNIT_FILL_FORE_SCHEMECOLOR_INDEX" val="9"/>
  <p:tag name="KSO_WM_UNIT_FILL_TYPE" val="1"/>
  <p:tag name="KSO_WM_UNIT_TEXT_FILL_FORE_SCHEMECOLOR_INDEX" val="14"/>
  <p:tag name="KSO_WM_UNIT_TEXT_FILL_TYPE" val="1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x"/>
  <p:tag name="KSO_WM_UNIT_INDEX" val="1_3_1"/>
  <p:tag name="KSO_WM_UNIT_ID" val="diagram768_5*l_h_x*1_3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VALUE" val="93*72"/>
  <p:tag name="KSO_WM_UNIT_FILL_FORE_SCHEMECOLOR_INDEX" val="7"/>
  <p:tag name="KSO_WM_UNIT_FILL_TYPE" val="1"/>
  <p:tag name="KSO_WM_UNIT_TEXT_FILL_FORE_SCHEMECOLOR_INDEX" val="14"/>
  <p:tag name="KSO_WM_UNIT_TEXT_FILL_TYPE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x"/>
  <p:tag name="KSO_WM_UNIT_INDEX" val="1_6_1"/>
  <p:tag name="KSO_WM_UNIT_ID" val="diagram768_5*l_h_x*1_6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VALUE" val="77*82"/>
  <p:tag name="KSO_WM_UNIT_FILL_FORE_SCHEMECOLOR_INDEX" val="10"/>
  <p:tag name="KSO_WM_UNIT_FILL_TYPE" val="1"/>
  <p:tag name="KSO_WM_UNIT_TEXT_FILL_FORE_SCHEMECOLOR_INDEX" val="14"/>
  <p:tag name="KSO_WM_UNIT_TEXT_FILL_TYPE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5*l_h_a*1_1_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5"/>
  <p:tag name="KSO_WM_UNIT_TEXT_FILL_TYPE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1_3"/>
  <p:tag name="KSO_WM_UNIT_ID" val="diagram768_5*l_h_i*1_1_3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2"/>
  <p:tag name="KSO_WM_UNIT_ID" val="diagram783_3*q_h_i*1_3_2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2"/>
  <p:tag name="KSO_WM_UNIT_TEXT_FILL_TYPE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2_1"/>
  <p:tag name="KSO_WM_UNIT_ID" val="diagram768_5*l_h_a*1_2_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6"/>
  <p:tag name="KSO_WM_UNIT_TEXT_FILL_TYPE" val="1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2_2"/>
  <p:tag name="KSO_WM_UNIT_ID" val="diagram768_5*l_h_i*1_2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3_1"/>
  <p:tag name="KSO_WM_UNIT_ID" val="diagram768_5*l_h_a*1_3_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7"/>
  <p:tag name="KSO_WM_UNIT_TEXT_FILL_TYPE" val="1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3_3"/>
  <p:tag name="KSO_WM_UNIT_ID" val="diagram768_5*l_h_i*1_3_3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7"/>
  <p:tag name="KSO_WM_UNIT_FILL_TYPE" val="1"/>
  <p:tag name="KSO_WM_UNIT_TEXT_FILL_FORE_SCHEMECOLOR_INDEX" val="2"/>
  <p:tag name="KSO_WM_UNIT_TEXT_FILL_TYPE" val="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6_1"/>
  <p:tag name="KSO_WM_UNIT_ID" val="diagram768_5*l_h_a*1_6_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10"/>
  <p:tag name="KSO_WM_UNIT_TEXT_FILL_TYPE" val="1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6_4"/>
  <p:tag name="KSO_WM_UNIT_ID" val="diagram768_5*l_h_i*1_6_4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0"/>
  <p:tag name="KSO_WM_UNIT_FILL_TYPE" val="1"/>
  <p:tag name="KSO_WM_UNIT_TEXT_FILL_FORE_SCHEMECOLOR_INDEX" val="2"/>
  <p:tag name="KSO_WM_UNIT_TEXT_FILL_TYPE" val="1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5_1"/>
  <p:tag name="KSO_WM_UNIT_ID" val="diagram768_5*l_h_a*1_5_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9"/>
  <p:tag name="KSO_WM_UNIT_TEXT_FILL_TYPE" val="1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5_2"/>
  <p:tag name="KSO_WM_UNIT_ID" val="diagram768_5*l_h_i*1_5_2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2"/>
  <p:tag name="KSO_WM_UNIT_TEXT_FILL_TYPE" val="1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4_1"/>
  <p:tag name="KSO_WM_UNIT_ID" val="diagram768_5*l_h_a*1_4_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8"/>
  <p:tag name="KSO_WM_UNIT_TEXT_FILL_TYPE" val="1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68"/>
  <p:tag name="KSO_WM_TAG_VERSION" val="1.0"/>
  <p:tag name="KSO_WM_UNIT_TYPE" val="l_h_i"/>
  <p:tag name="KSO_WM_UNIT_INDEX" val="1_4_3"/>
  <p:tag name="KSO_WM_UNIT_ID" val="diagram768_5*l_h_i*1_4_3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8"/>
  <p:tag name="KSO_WM_UNIT_FILL_TYPE" val="1"/>
  <p:tag name="KSO_WM_UNIT_TEXT_FILL_FORE_SCHEMECOLOR_INDEX" val="2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2_1"/>
  <p:tag name="KSO_WM_UNIT_ID" val="diagram783_3*q_h_i*1_2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8"/>
  <p:tag name="KSO_WM_UNIT_FILL_TYPE" val="1"/>
  <p:tag name="KSO_WM_UNIT_TEXT_FILL_FORE_SCHEMECOLOR_INDEX" val="2"/>
  <p:tag name="KSO_WM_UNIT_TEXT_FILL_TYPE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1"/>
  <p:tag name="KSO_WM_UNIT_ID" val="diagram760_1*m_i*1_1"/>
  <p:tag name="KSO_WM_UNIT_CLEAR" val="1"/>
  <p:tag name="KSO_WM_UNIT_LAYERLEVEL" val="1_1"/>
  <p:tag name="KSO_WM_DIAGRAM_GROUP_CODE" val="m1-1"/>
  <p:tag name="KSO_WM_UNIT_FILL_FORE_SCHEMECOLOR_INDEX" val="10"/>
  <p:tag name="KSO_WM_UNIT_FILL_TYPE" val="1"/>
  <p:tag name="KSO_WM_UNIT_TEXT_FILL_FORE_SCHEMECOLOR_INDEX" val="2"/>
  <p:tag name="KSO_WM_UNIT_TEXT_FILL_TYPE" val="1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2"/>
  <p:tag name="KSO_WM_UNIT_ID" val="diagram760_1*m_i*1_2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2"/>
  <p:tag name="KSO_WM_UNIT_TEXT_FILL_TYPE" val="1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3"/>
  <p:tag name="KSO_WM_UNIT_ID" val="diagram760_1*m_i*1_3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4"/>
  <p:tag name="KSO_WM_UNIT_ID" val="diagram760_1*m_i*1_4"/>
  <p:tag name="KSO_WM_UNIT_CLEAR" val="1"/>
  <p:tag name="KSO_WM_UNIT_LAYERLEVEL" val="1_1"/>
  <p:tag name="KSO_WM_DIAGRAM_GROUP_CODE" val="m1-1"/>
  <p:tag name="KSO_WM_UNIT_FILL_FORE_SCHEMECOLOR_INDEX" val="8"/>
  <p:tag name="KSO_WM_UNIT_FILL_TYPE" val="1"/>
  <p:tag name="KSO_WM_UNIT_TEXT_FILL_FORE_SCHEMECOLOR_INDEX" val="2"/>
  <p:tag name="KSO_WM_UNIT_TEXT_FILL_TYPE" val="1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5"/>
  <p:tag name="KSO_WM_UNIT_ID" val="diagram760_1*m_i*1_5"/>
  <p:tag name="KSO_WM_UNIT_CLEAR" val="1"/>
  <p:tag name="KSO_WM_UNIT_LAYERLEVEL" val="1_1"/>
  <p:tag name="KSO_WM_DIAGRAM_GROUP_CODE" val="m1-1"/>
  <p:tag name="KSO_WM_UNIT_FILL_FORE_SCHEMECOLOR_INDEX" val="9"/>
  <p:tag name="KSO_WM_UNIT_FILL_TYPE" val="1"/>
  <p:tag name="KSO_WM_UNIT_TEXT_FILL_FORE_SCHEMECOLOR_INDEX" val="2"/>
  <p:tag name="KSO_WM_UNIT_TEXT_FILL_TYPE" val="1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6"/>
  <p:tag name="KSO_WM_UNIT_ID" val="diagram760_1*m_i*1_6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h_a"/>
  <p:tag name="KSO_WM_UNIT_INDEX" val="1_1_1"/>
  <p:tag name="KSO_WM_UNIT_ID" val="diagram760_1*m_h_a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5"/>
  <p:tag name="KSO_WM_UNIT_TEXT_FILL_TYPE" val="1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h_a"/>
  <p:tag name="KSO_WM_UNIT_INDEX" val="1_3_1"/>
  <p:tag name="KSO_WM_UNIT_ID" val="diagram760_1*m_h_a*1_3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9"/>
  <p:tag name="KSO_WM_UNIT_TEXT_FILL_TYPE" val="1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h_a"/>
  <p:tag name="KSO_WM_UNIT_INDEX" val="1_5_1"/>
  <p:tag name="KSO_WM_UNIT_ID" val="diagram760_1*m_h_a*1_5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8"/>
  <p:tag name="KSO_WM_UNIT_TEXT_FILL_TYPE" val="1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h_a"/>
  <p:tag name="KSO_WM_UNIT_INDEX" val="1_6_1"/>
  <p:tag name="KSO_WM_UNIT_ID" val="diagram760_1*m_h_a*1_6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0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i"/>
  <p:tag name="KSO_WM_UNIT_INDEX" val="1_1"/>
  <p:tag name="KSO_WM_UNIT_ID" val="diagram783_3*q_i*1_1"/>
  <p:tag name="KSO_WM_UNIT_LAYERLEVEL" val="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TEXT_FILL_FORE_SCHEMECOLOR_INDEX" val="2"/>
  <p:tag name="KSO_WM_UNIT_TEXT_FILL_TYPE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h_a"/>
  <p:tag name="KSO_WM_UNIT_INDEX" val="1_4_1"/>
  <p:tag name="KSO_WM_UNIT_ID" val="diagram760_1*m_h_a*1_4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7"/>
  <p:tag name="KSO_WM_UNIT_TEXT_FILL_TYPE" val="1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h_a"/>
  <p:tag name="KSO_WM_UNIT_INDEX" val="1_2_1"/>
  <p:tag name="KSO_WM_UNIT_ID" val="diagram760_1*m_h_a*1_2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_INDEX" val="4"/>
  <p:tag name="KSO_WM_UNIT_PRESET_TEXT_LEN" val="12"/>
  <p:tag name="KSO_WM_DIAGRAM_GROUP_CODE" val="m1-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7"/>
  <p:tag name="KSO_WM_UNIT_ID" val="diagram760_1*m_i*1_7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8"/>
  <p:tag name="KSO_WM_UNIT_ID" val="diagram760_1*m_i*1_8"/>
  <p:tag name="KSO_WM_UNIT_CLEAR" val="1"/>
  <p:tag name="KSO_WM_UNIT_LAYERLEVEL" val="1_1"/>
  <p:tag name="KSO_WM_DIAGRAM_GROUP_CODE" val="m1-1"/>
  <p:tag name="KSO_WM_UNIT_LINE_FORE_SCHEMECOLOR_INDEX" val="9"/>
  <p:tag name="KSO_WM_UNIT_LINE_FILL_TYPE" val="2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9"/>
  <p:tag name="KSO_WM_UNIT_ID" val="diagram760_1*m_i*1_9"/>
  <p:tag name="KSO_WM_UNIT_CLEAR" val="1"/>
  <p:tag name="KSO_WM_UNIT_LAYERLEVEL" val="1_1"/>
  <p:tag name="KSO_WM_DIAGRAM_GROUP_CODE" val="m1-1"/>
  <p:tag name="KSO_WM_UNIT_LINE_FORE_SCHEMECOLOR_INDEX" val="8"/>
  <p:tag name="KSO_WM_UNIT_LINE_FILL_TYPE" val="2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10"/>
  <p:tag name="KSO_WM_UNIT_ID" val="diagram760_1*m_i*1_10"/>
  <p:tag name="KSO_WM_UNIT_CLEAR" val="1"/>
  <p:tag name="KSO_WM_UNIT_LAYERLEVEL" val="1_1"/>
  <p:tag name="KSO_WM_DIAGRAM_GROUP_CODE" val="m1-1"/>
  <p:tag name="KSO_WM_UNIT_LINE_FORE_SCHEMECOLOR_INDEX" val="6"/>
  <p:tag name="KSO_WM_UNIT_LINE_FILL_TYPE" val="2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11"/>
  <p:tag name="KSO_WM_UNIT_ID" val="diagram760_1*m_i*1_11"/>
  <p:tag name="KSO_WM_UNIT_CLEAR" val="1"/>
  <p:tag name="KSO_WM_UNIT_LAYERLEVEL" val="1_1"/>
  <p:tag name="KSO_WM_DIAGRAM_GROUP_CODE" val="m1-1"/>
  <p:tag name="KSO_WM_UNIT_LINE_FORE_SCHEMECOLOR_INDEX" val="7"/>
  <p:tag name="KSO_WM_UNIT_LINE_FILL_TYPE" val="2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60"/>
  <p:tag name="KSO_WM_UNIT_TYPE" val="m_i"/>
  <p:tag name="KSO_WM_UNIT_INDEX" val="1_12"/>
  <p:tag name="KSO_WM_UNIT_ID" val="diagram760_1*m_i*1_12"/>
  <p:tag name="KSO_WM_UNIT_CLEAR" val="1"/>
  <p:tag name="KSO_WM_UNIT_LAYERLEVEL" val="1_1"/>
  <p:tag name="KSO_WM_DIAGRAM_GROUP_CODE" val="m1-1"/>
  <p:tag name="KSO_WM_UNIT_LINE_FORE_SCHEMECOLOR_INDEX" val="10"/>
  <p:tag name="KSO_WM_UNIT_LINE_FILL_TYPE" val="2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h_a"/>
  <p:tag name="KSO_WM_UNIT_INDEX" val="1_2_1"/>
  <p:tag name="KSO_WM_UNIT_ID" val="diagram160133_2*m_h_a*1_2_1"/>
  <p:tag name="KSO_WM_UNIT_CLEAR" val="1"/>
  <p:tag name="KSO_WM_UNIT_LAYERLEVEL" val="1_1_1"/>
  <p:tag name="KSO_WM_UNIT_VALUE" val="8"/>
  <p:tag name="KSO_WM_UNIT_HIGHLIGHT" val="0"/>
  <p:tag name="KSO_WM_UNIT_COMPATIBLE" val="0"/>
  <p:tag name="KSO_WM_DIAGRAM_GROUP_CODE" val="m1-1"/>
  <p:tag name="KSO_WM_UNIT_PRESET_TEXT" val="LOREM IPSUM "/>
  <p:tag name="KSO_WM_UNIT_TEXT_FILL_FORE_SCHEMECOLOR_INDEX" val="6"/>
  <p:tag name="KSO_WM_UNIT_TEXT_FILL_TYPE" val="1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i"/>
  <p:tag name="KSO_WM_UNIT_INDEX" val="1_1"/>
  <p:tag name="KSO_WM_UNIT_ID" val="diagram160133_2*m_i*1_1"/>
  <p:tag name="KSO_WM_UNIT_CLEAR" val="1"/>
  <p:tag name="KSO_WM_UNIT_LAYERLEVEL" val="1_1"/>
  <p:tag name="KSO_WM_DIAGRAM_GROUP_CODE" val="m1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x"/>
  <p:tag name="KSO_WM_UNIT_INDEX" val="1_1"/>
  <p:tag name="KSO_WM_UNIT_ID" val="diagram783_3*q_x*1_1"/>
  <p:tag name="KSO_WM_UNIT_LAYERLEVEL" val="1_1"/>
  <p:tag name="KSO_WM_BEAUTIFY_FLAG" val="#wm#"/>
  <p:tag name="KSO_WM_DIAGRAM_GROUP_CODE" val="q1-1"/>
  <p:tag name="KSO_WM_UNIT_VALUE" val="110*99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i"/>
  <p:tag name="KSO_WM_UNIT_INDEX" val="1_2"/>
  <p:tag name="KSO_WM_UNIT_ID" val="diagram160133_2*m_i*1_2"/>
  <p:tag name="KSO_WM_UNIT_CLEAR" val="1"/>
  <p:tag name="KSO_WM_UNIT_LAYERLEVEL" val="1_1"/>
  <p:tag name="KSO_WM_DIAGRAM_GROUP_CODE" val="m1-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i"/>
  <p:tag name="KSO_WM_UNIT_INDEX" val="1_3"/>
  <p:tag name="KSO_WM_UNIT_ID" val="diagram160133_2*m_i*1_3"/>
  <p:tag name="KSO_WM_UNIT_CLEAR" val="1"/>
  <p:tag name="KSO_WM_UNIT_LAYERLEVEL" val="1_1"/>
  <p:tag name="KSO_WM_DIAGRAM_GROUP_CODE" val="m1-1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i"/>
  <p:tag name="KSO_WM_UNIT_INDEX" val="1_4"/>
  <p:tag name="KSO_WM_UNIT_ID" val="diagram160133_2*m_i*1_4"/>
  <p:tag name="KSO_WM_UNIT_CLEAR" val="1"/>
  <p:tag name="KSO_WM_UNIT_LAYERLEVEL" val="1_1"/>
  <p:tag name="KSO_WM_DIAGRAM_GROUP_CODE" val="m1-1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i"/>
  <p:tag name="KSO_WM_UNIT_INDEX" val="1_5"/>
  <p:tag name="KSO_WM_UNIT_ID" val="diagram160133_2*m_i*1_5"/>
  <p:tag name="KSO_WM_UNIT_CLEAR" val="1"/>
  <p:tag name="KSO_WM_UNIT_LAYERLEVEL" val="1_1"/>
  <p:tag name="KSO_WM_DIAGRAM_GROUP_CODE" val="m1-1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i"/>
  <p:tag name="KSO_WM_UNIT_INDEX" val="1_6"/>
  <p:tag name="KSO_WM_UNIT_ID" val="diagram160133_2*m_i*1_6"/>
  <p:tag name="KSO_WM_UNIT_CLEAR" val="1"/>
  <p:tag name="KSO_WM_UNIT_LAYERLEVEL" val="1_1"/>
  <p:tag name="KSO_WM_DIAGRAM_GROUP_CODE" val="m1-1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h_a"/>
  <p:tag name="KSO_WM_UNIT_INDEX" val="1_4_1"/>
  <p:tag name="KSO_WM_UNIT_ID" val="diagram160133_2*m_h_a*1_4_1"/>
  <p:tag name="KSO_WM_UNIT_CLEAR" val="1"/>
  <p:tag name="KSO_WM_UNIT_LAYERLEVEL" val="1_1_1"/>
  <p:tag name="KSO_WM_UNIT_VALUE" val="8"/>
  <p:tag name="KSO_WM_UNIT_HIGHLIGHT" val="0"/>
  <p:tag name="KSO_WM_UNIT_COMPATIBLE" val="0"/>
  <p:tag name="KSO_WM_DIAGRAM_GROUP_CODE" val="m1-1"/>
  <p:tag name="KSO_WM_UNIT_PRESET_TEXT" val="LOREM IPSUM "/>
  <p:tag name="KSO_WM_UNIT_TEXT_FILL_FORE_SCHEMECOLOR_INDEX" val="5"/>
  <p:tag name="KSO_WM_UNIT_TEXT_FILL_TYPE" val="1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h_a"/>
  <p:tag name="KSO_WM_UNIT_INDEX" val="1_1_1"/>
  <p:tag name="KSO_WM_UNIT_ID" val="diagram160133_2*m_h_a*1_1_1"/>
  <p:tag name="KSO_WM_UNIT_CLEAR" val="1"/>
  <p:tag name="KSO_WM_UNIT_LAYERLEVEL" val="1_1_1"/>
  <p:tag name="KSO_WM_UNIT_VALUE" val="8"/>
  <p:tag name="KSO_WM_UNIT_HIGHLIGHT" val="0"/>
  <p:tag name="KSO_WM_UNIT_COMPATIBLE" val="0"/>
  <p:tag name="KSO_WM_DIAGRAM_GROUP_CODE" val="m1-1"/>
  <p:tag name="KSO_WM_UNIT_PRESET_TEXT" val="LOREM IPSUM "/>
  <p:tag name="KSO_WM_UNIT_TEXT_FILL_FORE_SCHEMECOLOR_INDEX" val="5"/>
  <p:tag name="KSO_WM_UNIT_TEXT_FILL_TYPE" val="1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h_a"/>
  <p:tag name="KSO_WM_UNIT_INDEX" val="1_3_1"/>
  <p:tag name="KSO_WM_UNIT_ID" val="diagram160133_2*m_h_a*1_3_1"/>
  <p:tag name="KSO_WM_UNIT_CLEAR" val="1"/>
  <p:tag name="KSO_WM_UNIT_LAYERLEVEL" val="1_1_1"/>
  <p:tag name="KSO_WM_UNIT_VALUE" val="8"/>
  <p:tag name="KSO_WM_UNIT_HIGHLIGHT" val="0"/>
  <p:tag name="KSO_WM_UNIT_COMPATIBLE" val="0"/>
  <p:tag name="KSO_WM_DIAGRAM_GROUP_CODE" val="m1-1"/>
  <p:tag name="KSO_WM_UNIT_PRESET_TEXT" val="LOREM IPSUM "/>
  <p:tag name="KSO_WM_UNIT_TEXT_FILL_FORE_SCHEMECOLOR_INDEX" val="7"/>
  <p:tag name="KSO_WM_UNIT_TEXT_FILL_TYPE" val="1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h_a"/>
  <p:tag name="KSO_WM_UNIT_INDEX" val="1_5_1"/>
  <p:tag name="KSO_WM_UNIT_ID" val="diagram160133_2*m_h_a*1_5_1"/>
  <p:tag name="KSO_WM_UNIT_CLEAR" val="1"/>
  <p:tag name="KSO_WM_UNIT_LAYERLEVEL" val="1_1_1"/>
  <p:tag name="KSO_WM_UNIT_VALUE" val="8"/>
  <p:tag name="KSO_WM_UNIT_HIGHLIGHT" val="0"/>
  <p:tag name="KSO_WM_UNIT_COMPATIBLE" val="0"/>
  <p:tag name="KSO_WM_DIAGRAM_GROUP_CODE" val="m1-1"/>
  <p:tag name="KSO_WM_UNIT_PRESET_TEXT" val="LOREM IPSUM "/>
  <p:tag name="KSO_WM_UNIT_TEXT_FILL_FORE_SCHEMECOLOR_INDEX" val="6"/>
  <p:tag name="KSO_WM_UNIT_TEXT_FILL_TYPE" val="1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i"/>
  <p:tag name="KSO_WM_UNIT_INDEX" val="1_4"/>
  <p:tag name="KSO_WM_UNIT_ID" val="diagram160133_2*m_i*1_4"/>
  <p:tag name="KSO_WM_UNIT_CLEAR" val="1"/>
  <p:tag name="KSO_WM_UNIT_LAYERLEVEL" val="1_1"/>
  <p:tag name="KSO_WM_DIAGRAM_GROUP_CODE" val="m1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1"/>
  <p:tag name="KSO_WM_UNIT_ID" val="diagram783_3*q_h_i*1_1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33"/>
  <p:tag name="KSO_WM_UNIT_TYPE" val="m_h_a"/>
  <p:tag name="KSO_WM_UNIT_INDEX" val="1_4_1"/>
  <p:tag name="KSO_WM_UNIT_ID" val="diagram160133_2*m_h_a*1_4_1"/>
  <p:tag name="KSO_WM_UNIT_CLEAR" val="1"/>
  <p:tag name="KSO_WM_UNIT_LAYERLEVEL" val="1_1_1"/>
  <p:tag name="KSO_WM_UNIT_VALUE" val="8"/>
  <p:tag name="KSO_WM_UNIT_HIGHLIGHT" val="0"/>
  <p:tag name="KSO_WM_UNIT_COMPATIBLE" val="0"/>
  <p:tag name="KSO_WM_DIAGRAM_GROUP_CODE" val="m1-1"/>
  <p:tag name="KSO_WM_UNIT_PRESET_TEXT" val="LOREM IPSUM "/>
  <p:tag name="KSO_WM_UNIT_TEXT_FILL_FORE_SCHEMECOLOR_INDEX" val="5"/>
  <p:tag name="KSO_WM_UNIT_TEXT_FILL_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2"/>
  <p:tag name="KSO_WM_UNIT_ID" val="diagram783_3*q_h_i*1_1_2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x"/>
  <p:tag name="KSO_WM_UNIT_INDEX" val="1_1_1"/>
  <p:tag name="KSO_WM_UNIT_ID" val="diagram771_3*l_h_x*1_1_1"/>
  <p:tag name="KSO_WM_UNIT_LAYERLEVEL" val="1_1_1"/>
  <p:tag name="KSO_WM_BEAUTIFY_FLAG" val="#wm#"/>
  <p:tag name="KSO_WM_DIAGRAM_GROUP_CODE" val="l1-1"/>
  <p:tag name="KSO_WM_UNIT_VALUE" val="131*13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3"/>
  <p:tag name="KSO_WM_UNIT_ID" val="diagram783_3*q_h_i*1_1_3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4_2"/>
  <p:tag name="KSO_WM_UNIT_ID" val="diagram783_3*q_h_i*1_4_2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4_3"/>
  <p:tag name="KSO_WM_UNIT_ID" val="diagram783_3*q_h_i*1_4_3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2_2"/>
  <p:tag name="KSO_WM_UNIT_ID" val="diagram783_3*q_h_i*1_2_2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2_3"/>
  <p:tag name="KSO_WM_UNIT_ID" val="diagram783_3*q_h_i*1_2_3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3"/>
  <p:tag name="KSO_WM_UNIT_ID" val="diagram783_3*q_h_i*1_3_3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4"/>
  <p:tag name="KSO_WM_UNIT_ID" val="diagram783_3*q_h_i*1_3_4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5"/>
  <p:tag name="KSO_WM_UNIT_ID" val="diagram783_3*q_h_i*1_3_5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a"/>
  <p:tag name="KSO_WM_UNIT_INDEX" val="1_1_1"/>
  <p:tag name="KSO_WM_UNIT_ID" val="diagram783_3*q_h_a*1_1_1"/>
  <p:tag name="KSO_WM_UNIT_LAYERLEVEL" val="1_1_1"/>
  <p:tag name="KSO_WM_UNIT_VALUE" val="7"/>
  <p:tag name="KSO_WM_UNIT_HIGHLIGHT" val="0"/>
  <p:tag name="KSO_WM_UNIT_COMPATIBLE" val="0"/>
  <p:tag name="KSO_WM_BEAUTIFY_FLAG" val="#wm#"/>
  <p:tag name="KSO_WM_DIAGRAM_GROUP_CODE" val="q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5"/>
  <p:tag name="KSO_WM_UNIT_TEXT_FILL_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a"/>
  <p:tag name="KSO_WM_UNIT_INDEX" val="1_4_1"/>
  <p:tag name="KSO_WM_UNIT_ID" val="diagram783_3*q_h_a*1_4_1"/>
  <p:tag name="KSO_WM_UNIT_LAYERLEVEL" val="1_1_1"/>
  <p:tag name="KSO_WM_UNIT_VALUE" val="7"/>
  <p:tag name="KSO_WM_UNIT_HIGHLIGHT" val="0"/>
  <p:tag name="KSO_WM_UNIT_COMPATIBLE" val="0"/>
  <p:tag name="KSO_WM_BEAUTIFY_FLAG" val="#wm#"/>
  <p:tag name="KSO_WM_DIAGRAM_GROUP_CODE" val="q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6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a"/>
  <p:tag name="KSO_WM_UNIT_INDEX" val="1_1_1"/>
  <p:tag name="KSO_WM_UNIT_ID" val="diagram771_3*l_h_a*1_1_1"/>
  <p:tag name="KSO_WM_UNIT_LAYERLEVEL" val="1_1_1"/>
  <p:tag name="KSO_WM_UNIT_VALUE" val="5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5"/>
  <p:tag name="KSO_WM_UNIT_TEXT_FILL_TYPE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a"/>
  <p:tag name="KSO_WM_UNIT_INDEX" val="1_3_1"/>
  <p:tag name="KSO_WM_UNIT_ID" val="diagram783_3*q_h_a*1_3_1"/>
  <p:tag name="KSO_WM_UNIT_LAYERLEVEL" val="1_1_1"/>
  <p:tag name="KSO_WM_UNIT_VALUE" val="7"/>
  <p:tag name="KSO_WM_UNIT_HIGHLIGHT" val="0"/>
  <p:tag name="KSO_WM_UNIT_COMPATIBLE" val="0"/>
  <p:tag name="KSO_WM_BEAUTIFY_FLAG" val="#wm#"/>
  <p:tag name="KSO_WM_DIAGRAM_GROUP_CODE" val="q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9"/>
  <p:tag name="KSO_WM_UNIT_TEXT_FILL_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83"/>
  <p:tag name="KSO_WM_TAG_VERSION" val="1.0"/>
  <p:tag name="KSO_WM_UNIT_TYPE" val="q_h_a"/>
  <p:tag name="KSO_WM_UNIT_INDEX" val="1_2_1"/>
  <p:tag name="KSO_WM_UNIT_ID" val="diagram783_3*q_h_a*1_2_1"/>
  <p:tag name="KSO_WM_UNIT_LAYERLEVEL" val="1_1_1"/>
  <p:tag name="KSO_WM_UNIT_VALUE" val="7"/>
  <p:tag name="KSO_WM_UNIT_HIGHLIGHT" val="0"/>
  <p:tag name="KSO_WM_UNIT_COMPATIBLE" val="0"/>
  <p:tag name="KSO_WM_BEAUTIFY_FLAG" val="#wm#"/>
  <p:tag name="KSO_WM_DIAGRAM_GROUP_CODE" val="q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8"/>
  <p:tag name="KSO_WM_UNIT_TEXT_FILL_TYP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a"/>
  <p:tag name="KSO_WM_UNIT_INDEX" val="1_1_1"/>
  <p:tag name="KSO_WM_UNIT_ID" val="diagram20200179_2*q_h_a*1_1_1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a"/>
  <p:tag name="KSO_WM_UNIT_INDEX" val="1_3_1"/>
  <p:tag name="KSO_WM_UNIT_ID" val="diagram20200179_2*q_h_a*1_3_1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1"/>
  <p:tag name="KSO_WM_UNIT_ID" val="diagram20200179_2*q_i*1_1"/>
  <p:tag name="KSO_WM_TEMPLATE_CATEGORY" val="diagram"/>
  <p:tag name="KSO_WM_TEMPLATE_INDEX" val="20200179"/>
  <p:tag name="KSO_WM_UNIT_LAYERLEVEL" val="1_1"/>
  <p:tag name="KSO_WM_TAG_VERSION" val="1.0"/>
  <p:tag name="KSO_WM_BEAUTIFY_FLAG" val="#wm#"/>
  <p:tag name="KSO_WM_UNIT_TEXT_FILL_FORE_SCHEMECOLOR_INDEX" val="13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2"/>
  <p:tag name="KSO_WM_UNIT_ID" val="diagram20200179_2*q_h_i*1_2_2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3_2"/>
  <p:tag name="KSO_WM_UNIT_ID" val="diagram20200179_2*q_h_i*1_3_2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TEXT_FILL_FORE_SCHEMECOLOR_INDEX" val="13"/>
  <p:tag name="KSO_WM_UNIT_TEXT_FILL_TYP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3_1"/>
  <p:tag name="KSO_WM_UNIT_ID" val="diagram20200179_2*q_h_i*1_3_1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1"/>
  <p:tag name="KSO_WM_UNIT_ID" val="diagram20200179_2*q_h_i*1_2_1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2"/>
  <p:tag name="KSO_WM_UNIT_ID" val="diagram20200179_2*q_h_i*1_1_2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i"/>
  <p:tag name="KSO_WM_UNIT_INDEX" val="1_2_1"/>
  <p:tag name="KSO_WM_UNIT_ID" val="diagram771_3*l_h_i*1_2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6"/>
  <p:tag name="KSO_WM_UNIT_LINE_FILL_TYPE" val="2"/>
  <p:tag name="KSO_WM_UNIT_TEXT_FILL_FORE_SCHEMECOLOR_INDEX" val="2"/>
  <p:tag name="KSO_WM_UNIT_TEXT_FILL_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1"/>
  <p:tag name="KSO_WM_UNIT_ID" val="diagram20200179_2*q_h_i*1_1_1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a"/>
  <p:tag name="KSO_WM_UNIT_INDEX" val="1_2_1"/>
  <p:tag name="KSO_WM_UNIT_ID" val="diagram20200179_2*q_h_a*1_2_1"/>
  <p:tag name="KSO_WM_TEMPLATE_CATEGORY" val="diagram"/>
  <p:tag name="KSO_WM_TEMPLATE_INDEX" val="20200179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1"/>
  <p:tag name="KSO_WM_UNIT_ID" val="diagram160150_1*m_i*1_1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2"/>
  <p:tag name="KSO_WM_UNIT_ID" val="diagram160150_1*m_i*1_2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3"/>
  <p:tag name="KSO_WM_UNIT_ID" val="diagram160150_1*m_i*1_3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4"/>
  <p:tag name="KSO_WM_UNIT_ID" val="diagram160150_1*m_i*1_4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5"/>
  <p:tag name="KSO_WM_UNIT_ID" val="diagram160150_1*m_i*1_5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50_1*i*5"/>
  <p:tag name="KSO_WM_TEMPLATE_CATEGORY" val="diagram"/>
  <p:tag name="KSO_WM_TEMPLATE_INDEX" val="160150"/>
  <p:tag name="KSO_WM_UNIT_INDEX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50_1*i*10"/>
  <p:tag name="KSO_WM_TEMPLATE_CATEGORY" val="diagram"/>
  <p:tag name="KSO_WM_TEMPLATE_INDEX" val="160150"/>
  <p:tag name="KSO_WM_UNIT_INDEX" val="1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50_1*i*15"/>
  <p:tag name="KSO_WM_TEMPLATE_CATEGORY" val="diagram"/>
  <p:tag name="KSO_WM_TEMPLATE_INDEX" val="160150"/>
  <p:tag name="KSO_WM_UNIT_INDEX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x"/>
  <p:tag name="KSO_WM_UNIT_INDEX" val="1_2_1"/>
  <p:tag name="KSO_WM_UNIT_ID" val="diagram771_3*l_h_x*1_2_1"/>
  <p:tag name="KSO_WM_UNIT_LAYERLEVEL" val="1_1_1"/>
  <p:tag name="KSO_WM_BEAUTIFY_FLAG" val="#wm#"/>
  <p:tag name="KSO_WM_DIAGRAM_GROUP_CODE" val="l1-1"/>
  <p:tag name="KSO_WM_UNIT_VALUE" val="117*165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50_1*i*20"/>
  <p:tag name="KSO_WM_TEMPLATE_CATEGORY" val="diagram"/>
  <p:tag name="KSO_WM_TEMPLATE_INDEX" val="160150"/>
  <p:tag name="KSO_WM_UNIT_INDEX" val="2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50_1*i*25"/>
  <p:tag name="KSO_WM_TEMPLATE_CATEGORY" val="diagram"/>
  <p:tag name="KSO_WM_TEMPLATE_INDEX" val="160150"/>
  <p:tag name="KSO_WM_UNIT_INDEX" val="2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50_1*i*30"/>
  <p:tag name="KSO_WM_TEMPLATE_CATEGORY" val="diagram"/>
  <p:tag name="KSO_WM_TEMPLATE_INDEX" val="160150"/>
  <p:tag name="KSO_WM_UNIT_INDEX" val="3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11"/>
  <p:tag name="KSO_WM_UNIT_ID" val="diagram160150_1*m_i*1_11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h_a"/>
  <p:tag name="KSO_WM_UNIT_INDEX" val="1_6_1"/>
  <p:tag name="KSO_WM_UNIT_ID" val="diagram160150_1*m_h_a*1_6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TEXT_FILL_FORE_SCHEMECOLOR_INDEX" val="7"/>
  <p:tag name="KSO_WM_UNIT_TEXT_FILL_TYPE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10"/>
  <p:tag name="KSO_WM_UNIT_ID" val="diagram160150_1*m_i*1_10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h_a"/>
  <p:tag name="KSO_WM_UNIT_INDEX" val="1_5_1"/>
  <p:tag name="KSO_WM_UNIT_ID" val="diagram160150_1*m_h_a*1_5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TEXT_FILL_FORE_SCHEMECOLOR_INDEX" val="6"/>
  <p:tag name="KSO_WM_UNIT_TEXT_FILL_TYP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9"/>
  <p:tag name="KSO_WM_UNIT_ID" val="diagram160150_1*m_i*1_9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h_a"/>
  <p:tag name="KSO_WM_UNIT_INDEX" val="1_4_1"/>
  <p:tag name="KSO_WM_UNIT_ID" val="diagram160150_1*m_h_a*1_4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TEXT_FILL_FORE_SCHEMECOLOR_INDEX" val="5"/>
  <p:tag name="KSO_WM_UNIT_TEXT_FILL_TYPE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8"/>
  <p:tag name="KSO_WM_UNIT_ID" val="diagram160150_1*m_i*1_8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a"/>
  <p:tag name="KSO_WM_UNIT_INDEX" val="1_2_1"/>
  <p:tag name="KSO_WM_UNIT_ID" val="diagram771_3*l_h_a*1_2_1"/>
  <p:tag name="KSO_WM_UNIT_LAYERLEVEL" val="1_1_1"/>
  <p:tag name="KSO_WM_UNIT_VALUE" val="5"/>
  <p:tag name="KSO_WM_UNIT_HIGHLIGHT" val="0"/>
  <p:tag name="KSO_WM_UNIT_COMPATIBLE" val="0"/>
  <p:tag name="KSO_WM_BEAUTIFY_FLAG" val="#wm#"/>
  <p:tag name="KSO_WM_DIAGRAM_GROUP_CODE" val="l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6"/>
  <p:tag name="KSO_WM_UNIT_TEXT_FILL_TYPE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h_a"/>
  <p:tag name="KSO_WM_UNIT_INDEX" val="1_3_1"/>
  <p:tag name="KSO_WM_UNIT_ID" val="diagram160150_1*m_h_a*1_3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TEXT_FILL_FORE_SCHEMECOLOR_INDEX" val="7"/>
  <p:tag name="KSO_WM_UNIT_TEXT_FILL_TYPE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7"/>
  <p:tag name="KSO_WM_UNIT_ID" val="diagram160150_1*m_i*1_7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h_a"/>
  <p:tag name="KSO_WM_UNIT_INDEX" val="1_2_1"/>
  <p:tag name="KSO_WM_UNIT_ID" val="diagram160150_1*m_h_a*1_2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TEXT_FILL_FORE_SCHEMECOLOR_INDEX" val="6"/>
  <p:tag name="KSO_WM_UNIT_TEXT_FILL_TYPE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i"/>
  <p:tag name="KSO_WM_UNIT_INDEX" val="1_6"/>
  <p:tag name="KSO_WM_UNIT_ID" val="diagram160150_1*m_i*1_6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150"/>
  <p:tag name="KSO_WM_UNIT_TYPE" val="m_h_a"/>
  <p:tag name="KSO_WM_UNIT_INDEX" val="1_1_1"/>
  <p:tag name="KSO_WM_UNIT_ID" val="diagram160150_1*m_h_a*1_1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TEXT_FILL_FORE_SCHEMECOLOR_INDEX" val="5"/>
  <p:tag name="KSO_WM_UNIT_TEXT_FILL_TYPE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14_4*i*0"/>
  <p:tag name="KSO_WM_TEMPLATE_CATEGORY" val="diagram"/>
  <p:tag name="KSO_WM_TEMPLATE_INDEX" val="160114"/>
  <p:tag name="KSO_WM_UNIT_INDEX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PRESET_TEXT_LEN" val="26"/>
  <p:tag name="KSO_WM_UNIT_TYPE" val="q_h_f"/>
  <p:tag name="KSO_WM_UNIT_INDEX" val="1_1_1"/>
  <p:tag name="KSO_WM_UNIT_ID" val="diagram160114_4*q_h_f*1_1_1"/>
  <p:tag name="KSO_WM_UNIT_CLEAR" val="1"/>
  <p:tag name="KSO_WM_UNIT_LAYERLEVEL" val="1_1_1"/>
  <p:tag name="KSO_WM_UNIT_VALUE" val="13"/>
  <p:tag name="KSO_WM_UNIT_HIGHLIGHT" val="0"/>
  <p:tag name="KSO_WM_UNIT_COMPATIBLE" val="0"/>
  <p:tag name="KSO_WM_UNIT_PRESET_TEXT_INDEX" val="4"/>
  <p:tag name="KSO_WM_DIAGRAM_GROUP_CODE" val="q1-1"/>
  <p:tag name="KSO_WM_UNIT_TEXT_FILL_FORE_SCHEMECOLOR_INDEX" val="13"/>
  <p:tag name="KSO_WM_UNIT_TEXT_FILL_TYPE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PRESET_TEXT_LEN" val="26"/>
  <p:tag name="KSO_WM_UNIT_TYPE" val="q_h_f"/>
  <p:tag name="KSO_WM_UNIT_INDEX" val="1_2_1"/>
  <p:tag name="KSO_WM_UNIT_ID" val="diagram160114_4*q_h_f*1_2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DIAGRAM_GROUP_CODE" val="q1-1"/>
  <p:tag name="KSO_WM_UNIT_TEXT_FILL_FORE_SCHEMECOLOR_INDEX" val="13"/>
  <p:tag name="KSO_WM_UNIT_TEXT_FILL_TYPE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PRESET_TEXT_LEN" val="26"/>
  <p:tag name="KSO_WM_UNIT_TYPE" val="q_h_f"/>
  <p:tag name="KSO_WM_UNIT_INDEX" val="1_3_1"/>
  <p:tag name="KSO_WM_UNIT_ID" val="diagram160114_4*q_h_f*1_3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DIAGRAM_GROUP_CODE" val="q1-1"/>
  <p:tag name="KSO_WM_UNIT_TEXT_FILL_FORE_SCHEMECOLOR_INDEX" val="13"/>
  <p:tag name="KSO_WM_UNIT_TEXT_FILL_TYPE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PRESET_TEXT_LEN" val="26"/>
  <p:tag name="KSO_WM_UNIT_TYPE" val="q_h_f"/>
  <p:tag name="KSO_WM_UNIT_INDEX" val="1_4_1"/>
  <p:tag name="KSO_WM_UNIT_ID" val="diagram160114_4*q_h_f*1_4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4"/>
  <p:tag name="KSO_WM_DIAGRAM_GROUP_CODE" val="q1-1"/>
  <p:tag name="KSO_WM_UNIT_TEXT_FILL_FORE_SCHEMECOLOR_INDEX" val="13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i"/>
  <p:tag name="KSO_WM_UNIT_INDEX" val="1_3_1"/>
  <p:tag name="KSO_WM_UNIT_ID" val="diagram771_3*l_h_i*1_3_1"/>
  <p:tag name="KSO_WM_UNIT_LAYERLEVEL" val="1_1_1"/>
  <p:tag name="KSO_WM_BEAUTIFY_FLAG" val="#wm#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PRESET_TEXT_LEN" val="26"/>
  <p:tag name="KSO_WM_UNIT_TYPE" val="q_h_f"/>
  <p:tag name="KSO_WM_UNIT_INDEX" val="1_5_1"/>
  <p:tag name="KSO_WM_UNIT_ID" val="diagram160114_4*q_h_f*1_5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DIAGRAM_GROUP_CODE" val="q1-1"/>
  <p:tag name="KSO_WM_UNIT_TEXT_FILL_FORE_SCHEMECOLOR_INDEX" val="13"/>
  <p:tag name="KSO_WM_UNIT_TEXT_FILL_TYPE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PRESET_TEXT_LEN" val="26"/>
  <p:tag name="KSO_WM_UNIT_TYPE" val="q_h_f"/>
  <p:tag name="KSO_WM_UNIT_INDEX" val="1_6_1"/>
  <p:tag name="KSO_WM_UNIT_ID" val="diagram160114_4*q_h_f*1_6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DIAGRAM_GROUP_CODE" val="q1-1"/>
  <p:tag name="KSO_WM_UNIT_TEXT_FILL_FORE_SCHEMECOLOR_INDEX" val="13"/>
  <p:tag name="KSO_WM_UNIT_TEXT_FILL_TYPE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259*i*0"/>
  <p:tag name="KSO_WM_TEMPLATE_CATEGORY" val="diagram"/>
  <p:tag name="KSO_WM_TEMPLATE_INDEX" val="11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259*i*5"/>
  <p:tag name="KSO_WM_TEMPLATE_CATEGORY" val="diagram"/>
  <p:tag name="KSO_WM_TEMPLATE_INDEX" val="11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259*i*10"/>
  <p:tag name="KSO_WM_TEMPLATE_CATEGORY" val="diagram"/>
  <p:tag name="KSO_WM_TEMPLATE_INDEX" val="11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259*i*15"/>
  <p:tag name="KSO_WM_TEMPLATE_CATEGORY" val="diagram"/>
  <p:tag name="KSO_WM_TEMPLATE_INDEX" val="11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259*i*20"/>
  <p:tag name="KSO_WM_TEMPLATE_CATEGORY" val="diagram"/>
  <p:tag name="KSO_WM_TEMPLATE_INDEX" val="11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259*i*25"/>
  <p:tag name="KSO_WM_TEMPLATE_CATEGORY" val="diagram"/>
  <p:tag name="KSO_WM_TEMPLATE_INDEX" val="11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11"/>
  <p:tag name="KSO_WM_UNIT_ID" val="diagram160114_4*q_i*1_11"/>
  <p:tag name="KSO_WM_UNIT_CLEAR" val="1"/>
  <p:tag name="KSO_WM_UNIT_LAYERLEVEL" val="1_1"/>
  <p:tag name="KSO_WM_DIAGRAM_GROUP_CODE" val="q1-1"/>
  <p:tag name="KSO_WM_UNIT_FILL_FORE_SCHEMECOLOR_INDEX" val="6"/>
  <p:tag name="KSO_WM_UNIT_FILL_TYPE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12"/>
  <p:tag name="KSO_WM_UNIT_ID" val="diagram160114_4*q_i*1_12"/>
  <p:tag name="KSO_WM_UNIT_CLEAR" val="1"/>
  <p:tag name="KSO_WM_UNIT_LAYERLEVEL" val="1_1"/>
  <p:tag name="KSO_WM_DIAGRAM_GROUP_CODE" val="q1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71"/>
  <p:tag name="KSO_WM_TAG_VERSION" val="1.0"/>
  <p:tag name="KSO_WM_UNIT_TYPE" val="l_h_x"/>
  <p:tag name="KSO_WM_UNIT_INDEX" val="1_3_1"/>
  <p:tag name="KSO_WM_UNIT_ID" val="diagram771_3*l_h_x*1_3_1"/>
  <p:tag name="KSO_WM_UNIT_LAYERLEVEL" val="1_1_1"/>
  <p:tag name="KSO_WM_BEAUTIFY_FLAG" val="#wm#"/>
  <p:tag name="KSO_WM_DIAGRAM_GROUP_CODE" val="l1-1"/>
  <p:tag name="KSO_WM_UNIT_VALUE" val="143*113"/>
  <p:tag name="KSO_WM_UNIT_HIGHLIGHT" val="0"/>
  <p:tag name="KSO_WM_UNIT_COMPATIBLE" val="0"/>
  <p:tag name="KSO_WM_UNIT_DIAGRAM_ISNUMVISUAL" val="0"/>
  <p:tag name="KSO_WM_UNIT_DIAGRAM_ISREFERUNIT" val="0"/>
  <p:tag name="KSO_WM_UNIT_FILL_FORE_SCHEMECOLOR_INDEX" val="7"/>
  <p:tag name="KSO_WM_UNIT_FILL_TYPE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9"/>
  <p:tag name="KSO_WM_UNIT_ID" val="diagram160114_4*q_i*1_9"/>
  <p:tag name="KSO_WM_UNIT_CLEAR" val="1"/>
  <p:tag name="KSO_WM_UNIT_LAYERLEVEL" val="1_1"/>
  <p:tag name="KSO_WM_DIAGRAM_GROUP_CODE" val="q1-1"/>
  <p:tag name="KSO_WM_UNIT_FILL_FORE_SCHEMECOLOR_INDEX" val="5"/>
  <p:tag name="KSO_WM_UNIT_FILL_TYPE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10"/>
  <p:tag name="KSO_WM_UNIT_ID" val="diagram160114_4*q_i*1_10"/>
  <p:tag name="KSO_WM_UNIT_CLEAR" val="1"/>
  <p:tag name="KSO_WM_UNIT_LAYERLEVEL" val="1_1"/>
  <p:tag name="KSO_WM_DIAGRAM_GROUP_CODE" val="q1-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7"/>
  <p:tag name="KSO_WM_UNIT_ID" val="diagram160114_4*q_i*1_7"/>
  <p:tag name="KSO_WM_UNIT_CLEAR" val="1"/>
  <p:tag name="KSO_WM_UNIT_LAYERLEVEL" val="1_1"/>
  <p:tag name="KSO_WM_DIAGRAM_GROUP_CODE" val="q1-1"/>
  <p:tag name="KSO_WM_UNIT_FILL_FORE_SCHEMECOLOR_INDEX" val="7"/>
  <p:tag name="KSO_WM_UNIT_FILL_TYPE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8"/>
  <p:tag name="KSO_WM_UNIT_ID" val="diagram160114_4*q_i*1_8"/>
  <p:tag name="KSO_WM_UNIT_CLEAR" val="1"/>
  <p:tag name="KSO_WM_UNIT_LAYERLEVEL" val="1_1"/>
  <p:tag name="KSO_WM_DIAGRAM_GROUP_CODE" val="q1-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5"/>
  <p:tag name="KSO_WM_UNIT_ID" val="diagram160114_4*q_i*1_5"/>
  <p:tag name="KSO_WM_UNIT_CLEAR" val="1"/>
  <p:tag name="KSO_WM_UNIT_LAYERLEVEL" val="1_1"/>
  <p:tag name="KSO_WM_DIAGRAM_GROUP_CODE" val="q1-1"/>
  <p:tag name="KSO_WM_UNIT_FILL_FORE_SCHEMECOLOR_INDEX" val="6"/>
  <p:tag name="KSO_WM_UNIT_FILL_TYPE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6"/>
  <p:tag name="KSO_WM_UNIT_ID" val="diagram160114_4*q_i*1_6"/>
  <p:tag name="KSO_WM_UNIT_CLEAR" val="1"/>
  <p:tag name="KSO_WM_UNIT_LAYERLEVEL" val="1_1"/>
  <p:tag name="KSO_WM_DIAGRAM_GROUP_CODE" val="q1-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3"/>
  <p:tag name="KSO_WM_UNIT_ID" val="diagram160114_4*q_i*1_3"/>
  <p:tag name="KSO_WM_UNIT_CLEAR" val="1"/>
  <p:tag name="KSO_WM_UNIT_LAYERLEVEL" val="1_1"/>
  <p:tag name="KSO_WM_DIAGRAM_GROUP_CODE" val="q1-1"/>
  <p:tag name="KSO_WM_UNIT_FILL_FORE_SCHEMECOLOR_INDEX" val="5"/>
  <p:tag name="KSO_WM_UNIT_FILL_TYPE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4"/>
  <p:tag name="KSO_WM_UNIT_ID" val="diagram160114_4*q_i*1_4"/>
  <p:tag name="KSO_WM_UNIT_CLEAR" val="1"/>
  <p:tag name="KSO_WM_UNIT_LAYERLEVEL" val="1_1"/>
  <p:tag name="KSO_WM_DIAGRAM_GROUP_CODE" val="q1-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1"/>
  <p:tag name="KSO_WM_UNIT_ID" val="diagram160114_4*q_i*1_1"/>
  <p:tag name="KSO_WM_UNIT_CLEAR" val="1"/>
  <p:tag name="KSO_WM_UNIT_LAYERLEVEL" val="1_1"/>
  <p:tag name="KSO_WM_DIAGRAM_GROUP_CODE" val="q1-1"/>
  <p:tag name="KSO_WM_UNIT_FILL_FORE_SCHEMECOLOR_INDEX" val="7"/>
  <p:tag name="KSO_WM_UNIT_FILL_TYPE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14"/>
  <p:tag name="KSO_WM_TAG_VERSION" val="1.0"/>
  <p:tag name="KSO_WM_BEAUTIFY_FLAG" val="#wm#"/>
  <p:tag name="KSO_WM_UNIT_TYPE" val="q_i"/>
  <p:tag name="KSO_WM_UNIT_INDEX" val="1_2"/>
  <p:tag name="KSO_WM_UNIT_ID" val="diagram160114_4*q_i*1_2"/>
  <p:tag name="KSO_WM_UNIT_CLEAR" val="1"/>
  <p:tag name="KSO_WM_UNIT_LAYERLEVEL" val="1_1"/>
  <p:tag name="KSO_WM_DIAGRAM_GROUP_CODE" val="q1-1"/>
</p:tagLst>
</file>

<file path=ppt/theme/theme1.xml><?xml version="1.0" encoding="utf-8"?>
<a:theme xmlns:a="http://schemas.openxmlformats.org/drawingml/2006/main" name="新浪微博：@注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新浪微博：@注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1384</Words>
  <Application>Microsoft Office PowerPoint</Application>
  <PresentationFormat>自定义</PresentationFormat>
  <Paragraphs>294</Paragraphs>
  <Slides>27</Slides>
  <Notes>27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29" baseType="lpstr">
      <vt:lpstr>新浪微博：@注龙</vt:lpstr>
      <vt:lpstr>1_新浪微博：@注龙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xb21cn</cp:lastModifiedBy>
  <cp:revision>205</cp:revision>
  <dcterms:created xsi:type="dcterms:W3CDTF">2013-10-01T02:55:00Z</dcterms:created>
  <dcterms:modified xsi:type="dcterms:W3CDTF">2020-05-07T12:30:28Z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向天歌官方免费模板02：红黑配色年终工作总结汇报模板.ppt</vt:lpwstr>
  </property>
  <property fmtid="{D5CDD505-2E9C-101B-9397-08002B2CF9AE}" pid="3" name="fileid">
    <vt:lpwstr>719223</vt:lpwstr>
  </property>
  <property fmtid="{D5CDD505-2E9C-101B-9397-08002B2CF9AE}" pid="4" name="KSOProductBuildVer">
    <vt:lpwstr>2052-11.1.0.8894</vt:lpwstr>
  </property>
</Properties>
</file>